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9" r:id="rId1"/>
  </p:sldMasterIdLst>
  <p:notesMasterIdLst>
    <p:notesMasterId r:id="rId28"/>
  </p:notesMasterIdLst>
  <p:handoutMasterIdLst>
    <p:handoutMasterId r:id="rId29"/>
  </p:handoutMasterIdLst>
  <p:sldIdLst>
    <p:sldId id="268" r:id="rId2"/>
    <p:sldId id="269" r:id="rId3"/>
    <p:sldId id="270" r:id="rId4"/>
    <p:sldId id="271" r:id="rId5"/>
    <p:sldId id="272" r:id="rId6"/>
    <p:sldId id="274" r:id="rId7"/>
    <p:sldId id="281" r:id="rId8"/>
    <p:sldId id="276" r:id="rId9"/>
    <p:sldId id="275" r:id="rId10"/>
    <p:sldId id="277" r:id="rId11"/>
    <p:sldId id="278" r:id="rId12"/>
    <p:sldId id="257" r:id="rId13"/>
    <p:sldId id="264" r:id="rId14"/>
    <p:sldId id="260" r:id="rId15"/>
    <p:sldId id="265" r:id="rId16"/>
    <p:sldId id="266" r:id="rId17"/>
    <p:sldId id="267" r:id="rId18"/>
    <p:sldId id="282" r:id="rId19"/>
    <p:sldId id="283" r:id="rId20"/>
    <p:sldId id="284" r:id="rId21"/>
    <p:sldId id="285" r:id="rId22"/>
    <p:sldId id="286" r:id="rId23"/>
    <p:sldId id="287" r:id="rId24"/>
    <p:sldId id="289" r:id="rId25"/>
    <p:sldId id="290" r:id="rId26"/>
    <p:sldId id="291"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7" autoAdjust="0"/>
    <p:restoredTop sz="78269" autoAdjust="0"/>
  </p:normalViewPr>
  <p:slideViewPr>
    <p:cSldViewPr snapToGrid="0">
      <p:cViewPr varScale="1">
        <p:scale>
          <a:sx n="58" d="100"/>
          <a:sy n="58" d="100"/>
        </p:scale>
        <p:origin x="1212" y="72"/>
      </p:cViewPr>
      <p:guideLst/>
    </p:cSldViewPr>
  </p:slideViewPr>
  <p:notesTextViewPr>
    <p:cViewPr>
      <p:scale>
        <a:sx n="1" d="1"/>
        <a:sy n="1" d="1"/>
      </p:scale>
      <p:origin x="0" y="0"/>
    </p:cViewPr>
  </p:notesTextViewPr>
  <p:notesViewPr>
    <p:cSldViewPr snapToGrid="0">
      <p:cViewPr varScale="1">
        <p:scale>
          <a:sx n="55" d="100"/>
          <a:sy n="55" d="100"/>
        </p:scale>
        <p:origin x="288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CD1CACD1-95BC-4C3E-9545-D1705DF0AD6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Date Placeholder 2">
            <a:extLst>
              <a:ext uri="{FF2B5EF4-FFF2-40B4-BE49-F238E27FC236}">
                <a16:creationId xmlns:a16="http://schemas.microsoft.com/office/drawing/2014/main" xmlns="" id="{EAE2CA16-402D-4A9A-AF03-D4A71687559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11D6514-EB3C-4769-940F-553970295250}" type="datetimeFigureOut">
              <a:rPr lang="hr-HR" smtClean="0"/>
              <a:t>12.6.2018.</a:t>
            </a:fld>
            <a:endParaRPr lang="hr-HR"/>
          </a:p>
        </p:txBody>
      </p:sp>
      <p:sp>
        <p:nvSpPr>
          <p:cNvPr id="4" name="Footer Placeholder 3">
            <a:extLst>
              <a:ext uri="{FF2B5EF4-FFF2-40B4-BE49-F238E27FC236}">
                <a16:creationId xmlns:a16="http://schemas.microsoft.com/office/drawing/2014/main" xmlns="" id="{FE71D45F-7D71-4496-968C-80C2CD85299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5" name="Slide Number Placeholder 4">
            <a:extLst>
              <a:ext uri="{FF2B5EF4-FFF2-40B4-BE49-F238E27FC236}">
                <a16:creationId xmlns:a16="http://schemas.microsoft.com/office/drawing/2014/main" xmlns="" id="{97ACE247-226B-4FE1-ACB5-E9771B06C7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45F37F8-2AA4-477F-A313-79394EE84C80}" type="slidenum">
              <a:rPr lang="hr-HR" smtClean="0"/>
              <a:t>‹#›</a:t>
            </a:fld>
            <a:endParaRPr lang="hr-HR"/>
          </a:p>
        </p:txBody>
      </p:sp>
    </p:spTree>
    <p:extLst>
      <p:ext uri="{BB962C8B-B14F-4D97-AF65-F5344CB8AC3E}">
        <p14:creationId xmlns:p14="http://schemas.microsoft.com/office/powerpoint/2010/main" val="3990335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6E0DAA-8D26-4E6D-9FF6-FF688F21B35E}" type="datetimeFigureOut">
              <a:rPr lang="hr-HR" smtClean="0"/>
              <a:t>12.6.2018.</a:t>
            </a:fld>
            <a:endParaRPr lang="hr-H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311C40-83C2-4629-9C38-CA4C61CFE131}" type="slidenum">
              <a:rPr lang="hr-HR" smtClean="0"/>
              <a:t>‹#›</a:t>
            </a:fld>
            <a:endParaRPr lang="hr-HR"/>
          </a:p>
        </p:txBody>
      </p:sp>
    </p:spTree>
    <p:extLst>
      <p:ext uri="{BB962C8B-B14F-4D97-AF65-F5344CB8AC3E}">
        <p14:creationId xmlns:p14="http://schemas.microsoft.com/office/powerpoint/2010/main" val="1864179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10"/>
          </p:nvPr>
        </p:nvSpPr>
        <p:spPr/>
        <p:txBody>
          <a:bodyPr/>
          <a:lstStyle/>
          <a:p>
            <a:fld id="{94311C40-83C2-4629-9C38-CA4C61CFE131}" type="slidenum">
              <a:rPr lang="hr-HR" smtClean="0"/>
              <a:t>3</a:t>
            </a:fld>
            <a:endParaRPr lang="hr-HR"/>
          </a:p>
        </p:txBody>
      </p:sp>
    </p:spTree>
    <p:extLst>
      <p:ext uri="{BB962C8B-B14F-4D97-AF65-F5344CB8AC3E}">
        <p14:creationId xmlns:p14="http://schemas.microsoft.com/office/powerpoint/2010/main" val="3971200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Osim navigacije pomoću linija robot ima mogućnost navigacije uz pomoć 2D mape. Prvo smo promjenili parametre robota tako da može mapirati skladište. Robot uz pomoć laser scannera stvara 2D mapu u program Rviz. Robota smo vozili po jednom djelu skladišta sve dok generirana mapa nije bila što više precizna. U gimpu bi editali mapu tako da bude što preciznija.</a:t>
            </a:r>
            <a:endParaRPr lang="hr-HR"/>
          </a:p>
        </p:txBody>
      </p:sp>
      <p:sp>
        <p:nvSpPr>
          <p:cNvPr id="4" name="Slide Number Placeholder 3"/>
          <p:cNvSpPr>
            <a:spLocks noGrp="1"/>
          </p:cNvSpPr>
          <p:nvPr>
            <p:ph type="sldNum" sz="quarter" idx="10"/>
          </p:nvPr>
        </p:nvSpPr>
        <p:spPr/>
        <p:txBody>
          <a:bodyPr/>
          <a:lstStyle/>
          <a:p>
            <a:fld id="{94311C40-83C2-4629-9C38-CA4C61CFE131}" type="slidenum">
              <a:rPr lang="hr-HR" smtClean="0"/>
              <a:t>17</a:t>
            </a:fld>
            <a:endParaRPr lang="hr-HR"/>
          </a:p>
        </p:txBody>
      </p:sp>
    </p:spTree>
    <p:extLst>
      <p:ext uri="{BB962C8B-B14F-4D97-AF65-F5344CB8AC3E}">
        <p14:creationId xmlns:p14="http://schemas.microsoft.com/office/powerpoint/2010/main" val="3061652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Nakon što bi mapu editali prebacili bi je na robota i promjenili parametre da ovoga puta umjesto da mapira koristi mapu za navigaciju. U programu Rviz birobotu rekli gdje da ide. Pratili bi dali je stvarno došao do toga mjesta i ako bi bilo kakvih problema to bi dokumentirali i poslali mentoru.</a:t>
            </a:r>
            <a:endParaRPr lang="hr-HR"/>
          </a:p>
        </p:txBody>
      </p:sp>
      <p:sp>
        <p:nvSpPr>
          <p:cNvPr id="4" name="Slide Number Placeholder 3"/>
          <p:cNvSpPr>
            <a:spLocks noGrp="1"/>
          </p:cNvSpPr>
          <p:nvPr>
            <p:ph type="sldNum" sz="quarter" idx="10"/>
          </p:nvPr>
        </p:nvSpPr>
        <p:spPr/>
        <p:txBody>
          <a:bodyPr/>
          <a:lstStyle/>
          <a:p>
            <a:fld id="{94311C40-83C2-4629-9C38-CA4C61CFE131}" type="slidenum">
              <a:rPr lang="hr-HR" smtClean="0"/>
              <a:t>18</a:t>
            </a:fld>
            <a:endParaRPr lang="hr-HR"/>
          </a:p>
        </p:txBody>
      </p:sp>
    </p:spTree>
    <p:extLst>
      <p:ext uri="{BB962C8B-B14F-4D97-AF65-F5344CB8AC3E}">
        <p14:creationId xmlns:p14="http://schemas.microsoft.com/office/powerpoint/2010/main" val="961068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Pomagali smo u izradi elektronike za neke njihove projekte. Radili smo na upravljačkoj komponenti za motore robota. Uz pomoć šprice bi smo nanjeli lem u obliku paste na tiskanu pločicu. Zatim bi komponente (otpornici, kondenzatori, diode itd.) uz pomoć pincete (jer su jako sitni) stavljani na svoja mjesta na pločici. Nakon što bi sve komponente bile na svom mjestu pločice su se u pećnici "skuhale" na 250°C, Lem se topi i komponente ostaju zalemljene.</a:t>
            </a:r>
            <a:endParaRPr lang="hr-HR"/>
          </a:p>
        </p:txBody>
      </p:sp>
      <p:sp>
        <p:nvSpPr>
          <p:cNvPr id="4" name="Slide Number Placeholder 3"/>
          <p:cNvSpPr>
            <a:spLocks noGrp="1"/>
          </p:cNvSpPr>
          <p:nvPr>
            <p:ph type="sldNum" sz="quarter" idx="10"/>
          </p:nvPr>
        </p:nvSpPr>
        <p:spPr/>
        <p:txBody>
          <a:bodyPr/>
          <a:lstStyle/>
          <a:p>
            <a:fld id="{94311C40-83C2-4629-9C38-CA4C61CFE131}" type="slidenum">
              <a:rPr lang="hr-HR" smtClean="0"/>
              <a:t>19</a:t>
            </a:fld>
            <a:endParaRPr lang="hr-HR"/>
          </a:p>
        </p:txBody>
      </p:sp>
    </p:spTree>
    <p:extLst>
      <p:ext uri="{BB962C8B-B14F-4D97-AF65-F5344CB8AC3E}">
        <p14:creationId xmlns:p14="http://schemas.microsoft.com/office/powerpoint/2010/main" val="3392928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Radili smo i na komponenti za pametni krevet za ljude sa alzheimerom. Prvo smo na senzore zalemili pinove i onda senzore zalemili na tiskanu pločicu. Zalemili smo žice na svoja određena mjesta. I nakon što smo to napravili pomogli smo sa ugradnjom ovog sklopa u pametni krevet.</a:t>
            </a:r>
            <a:endParaRPr lang="hr-HR"/>
          </a:p>
        </p:txBody>
      </p:sp>
      <p:sp>
        <p:nvSpPr>
          <p:cNvPr id="4" name="Slide Number Placeholder 3"/>
          <p:cNvSpPr>
            <a:spLocks noGrp="1"/>
          </p:cNvSpPr>
          <p:nvPr>
            <p:ph type="sldNum" sz="quarter" idx="10"/>
          </p:nvPr>
        </p:nvSpPr>
        <p:spPr/>
        <p:txBody>
          <a:bodyPr/>
          <a:lstStyle/>
          <a:p>
            <a:fld id="{94311C40-83C2-4629-9C38-CA4C61CFE131}" type="slidenum">
              <a:rPr lang="hr-HR" smtClean="0"/>
              <a:t>20</a:t>
            </a:fld>
            <a:endParaRPr lang="hr-HR"/>
          </a:p>
        </p:txBody>
      </p:sp>
    </p:spTree>
    <p:extLst>
      <p:ext uri="{BB962C8B-B14F-4D97-AF65-F5344CB8AC3E}">
        <p14:creationId xmlns:p14="http://schemas.microsoft.com/office/powerpoint/2010/main" val="1304000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milano</a:t>
            </a:r>
            <a:endParaRPr lang="hr-HR"/>
          </a:p>
        </p:txBody>
      </p:sp>
      <p:sp>
        <p:nvSpPr>
          <p:cNvPr id="4" name="Slide Number Placeholder 3"/>
          <p:cNvSpPr>
            <a:spLocks noGrp="1"/>
          </p:cNvSpPr>
          <p:nvPr>
            <p:ph type="sldNum" sz="quarter" idx="10"/>
          </p:nvPr>
        </p:nvSpPr>
        <p:spPr/>
        <p:txBody>
          <a:bodyPr/>
          <a:lstStyle/>
          <a:p>
            <a:fld id="{94311C40-83C2-4629-9C38-CA4C61CFE131}" type="slidenum">
              <a:rPr lang="hr-HR" smtClean="0"/>
              <a:t>25</a:t>
            </a:fld>
            <a:endParaRPr lang="hr-HR"/>
          </a:p>
        </p:txBody>
      </p:sp>
    </p:spTree>
    <p:extLst>
      <p:ext uri="{BB962C8B-B14F-4D97-AF65-F5344CB8AC3E}">
        <p14:creationId xmlns:p14="http://schemas.microsoft.com/office/powerpoint/2010/main" val="2397790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Ono što smo s evolvom išli i naši izleti</a:t>
            </a:r>
            <a:endParaRPr lang="hr-HR"/>
          </a:p>
        </p:txBody>
      </p:sp>
      <p:sp>
        <p:nvSpPr>
          <p:cNvPr id="4" name="Slide Number Placeholder 3"/>
          <p:cNvSpPr>
            <a:spLocks noGrp="1"/>
          </p:cNvSpPr>
          <p:nvPr>
            <p:ph type="sldNum" sz="quarter" idx="10"/>
          </p:nvPr>
        </p:nvSpPr>
        <p:spPr/>
        <p:txBody>
          <a:bodyPr/>
          <a:lstStyle/>
          <a:p>
            <a:fld id="{94311C40-83C2-4629-9C38-CA4C61CFE131}" type="slidenum">
              <a:rPr lang="hr-HR" smtClean="0"/>
              <a:t>26</a:t>
            </a:fld>
            <a:endParaRPr lang="hr-HR"/>
          </a:p>
        </p:txBody>
      </p:sp>
    </p:spTree>
    <p:extLst>
      <p:ext uri="{BB962C8B-B14F-4D97-AF65-F5344CB8AC3E}">
        <p14:creationId xmlns:p14="http://schemas.microsoft.com/office/powerpoint/2010/main" val="1762316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10"/>
          </p:nvPr>
        </p:nvSpPr>
        <p:spPr/>
        <p:txBody>
          <a:bodyPr/>
          <a:lstStyle/>
          <a:p>
            <a:fld id="{94311C40-83C2-4629-9C38-CA4C61CFE131}" type="slidenum">
              <a:rPr lang="hr-HR" smtClean="0"/>
              <a:t>5</a:t>
            </a:fld>
            <a:endParaRPr lang="hr-HR"/>
          </a:p>
        </p:txBody>
      </p:sp>
    </p:spTree>
    <p:extLst>
      <p:ext uri="{BB962C8B-B14F-4D97-AF65-F5344CB8AC3E}">
        <p14:creationId xmlns:p14="http://schemas.microsoft.com/office/powerpoint/2010/main" val="1297489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fld id="{94311C40-83C2-4629-9C38-CA4C61CFE131}" type="slidenum">
              <a:rPr lang="hr-HR" smtClean="0"/>
              <a:t>6</a:t>
            </a:fld>
            <a:endParaRPr lang="hr-HR" dirty="0"/>
          </a:p>
        </p:txBody>
      </p:sp>
    </p:spTree>
    <p:extLst>
      <p:ext uri="{BB962C8B-B14F-4D97-AF65-F5344CB8AC3E}">
        <p14:creationId xmlns:p14="http://schemas.microsoft.com/office/powerpoint/2010/main" val="3472351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10"/>
          </p:nvPr>
        </p:nvSpPr>
        <p:spPr/>
        <p:txBody>
          <a:bodyPr/>
          <a:lstStyle/>
          <a:p>
            <a:fld id="{94311C40-83C2-4629-9C38-CA4C61CFE131}" type="slidenum">
              <a:rPr lang="hr-HR" smtClean="0"/>
              <a:t>7</a:t>
            </a:fld>
            <a:endParaRPr lang="hr-HR"/>
          </a:p>
        </p:txBody>
      </p:sp>
    </p:spTree>
    <p:extLst>
      <p:ext uri="{BB962C8B-B14F-4D97-AF65-F5344CB8AC3E}">
        <p14:creationId xmlns:p14="http://schemas.microsoft.com/office/powerpoint/2010/main" val="3552284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Nuzoo</a:t>
            </a:r>
            <a:r>
              <a:rPr lang="en-US"/>
              <a:t> robotics firma u kojoj smo radili. Bave se realiziranjem inovativnih ideja u grani robotike. Neki od proizvoda su: interaktivni tagovi na snalaženje unutar zgrada ITT(interactive tracking tags), robotska platforma geko i robot RA.RO</a:t>
            </a:r>
            <a:endParaRPr lang="hr-HR"/>
          </a:p>
        </p:txBody>
      </p:sp>
      <p:sp>
        <p:nvSpPr>
          <p:cNvPr id="4" name="Slide Number Placeholder 3"/>
          <p:cNvSpPr>
            <a:spLocks noGrp="1"/>
          </p:cNvSpPr>
          <p:nvPr>
            <p:ph type="sldNum" sz="quarter" idx="10"/>
          </p:nvPr>
        </p:nvSpPr>
        <p:spPr/>
        <p:txBody>
          <a:bodyPr/>
          <a:lstStyle/>
          <a:p>
            <a:fld id="{94311C40-83C2-4629-9C38-CA4C61CFE131}" type="slidenum">
              <a:rPr lang="hr-HR" smtClean="0"/>
              <a:t>12</a:t>
            </a:fld>
            <a:endParaRPr lang="hr-HR"/>
          </a:p>
        </p:txBody>
      </p:sp>
    </p:spTree>
    <p:extLst>
      <p:ext uri="{BB962C8B-B14F-4D97-AF65-F5344CB8AC3E}">
        <p14:creationId xmlns:p14="http://schemas.microsoft.com/office/powerpoint/2010/main" val="3616965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 smo radili sa robotom zvanim RA.RO. Namjenjen je za nadzor zgrada, skladišta i drugih mjesta. Pogoni se pomoću dva elektro motora. Bateriji treba dva sata da se napuni i robot može raditi u punoj snazi 5 sati. Ima dvije kamere i laser scenner.  Može se opremiti i drugim senzorima i termalnom kamerom ovisi o potrebi. Ima mogućnost ručnog upravljanja i autonomne vožnje. Autonomna vožnja se obavlja putem interactive tracking tagova (ITT), linija na podu ili preko 2D mape. Robot ima mogućnost automatskog odlaska na punjenjenje što se zove auto docking.</a:t>
            </a:r>
            <a:endParaRPr lang="hr-HR"/>
          </a:p>
        </p:txBody>
      </p:sp>
      <p:sp>
        <p:nvSpPr>
          <p:cNvPr id="4" name="Slide Number Placeholder 3"/>
          <p:cNvSpPr>
            <a:spLocks noGrp="1"/>
          </p:cNvSpPr>
          <p:nvPr>
            <p:ph type="sldNum" sz="quarter" idx="10"/>
          </p:nvPr>
        </p:nvSpPr>
        <p:spPr/>
        <p:txBody>
          <a:bodyPr/>
          <a:lstStyle/>
          <a:p>
            <a:fld id="{94311C40-83C2-4629-9C38-CA4C61CFE131}" type="slidenum">
              <a:rPr lang="hr-HR" smtClean="0"/>
              <a:t>13</a:t>
            </a:fld>
            <a:endParaRPr lang="hr-HR"/>
          </a:p>
        </p:txBody>
      </p:sp>
    </p:spTree>
    <p:extLst>
      <p:ext uri="{BB962C8B-B14F-4D97-AF65-F5344CB8AC3E}">
        <p14:creationId xmlns:p14="http://schemas.microsoft.com/office/powerpoint/2010/main" val="1313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10"/>
          </p:nvPr>
        </p:nvSpPr>
        <p:spPr/>
        <p:txBody>
          <a:bodyPr/>
          <a:lstStyle/>
          <a:p>
            <a:fld id="{94311C40-83C2-4629-9C38-CA4C61CFE131}" type="slidenum">
              <a:rPr lang="hr-HR" smtClean="0"/>
              <a:t>14</a:t>
            </a:fld>
            <a:endParaRPr lang="hr-HR"/>
          </a:p>
        </p:txBody>
      </p:sp>
    </p:spTree>
    <p:extLst>
      <p:ext uri="{BB962C8B-B14F-4D97-AF65-F5344CB8AC3E}">
        <p14:creationId xmlns:p14="http://schemas.microsoft.com/office/powerpoint/2010/main" val="1459929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Jedan od naših poslova bio je testiranje autonomne navigacije robota uz pomoć linija na podu. Skladište na podu ima naljepljene crvene linije i mi smo testirali kako robot prati te linije. Kad bi na nekom djelu došlo do greške prilikom praćenja to bi smo dokumentirali i poslali mentoru. Linije ne moraju nužno biti crvene nego mogu biti i plave, zelene i žute. U postavkama robota lako se promjene parametri vezani za to koju boju će robot pratiti.</a:t>
            </a:r>
            <a:endParaRPr lang="hr-HR"/>
          </a:p>
        </p:txBody>
      </p:sp>
      <p:sp>
        <p:nvSpPr>
          <p:cNvPr id="4" name="Slide Number Placeholder 3"/>
          <p:cNvSpPr>
            <a:spLocks noGrp="1"/>
          </p:cNvSpPr>
          <p:nvPr>
            <p:ph type="sldNum" sz="quarter" idx="10"/>
          </p:nvPr>
        </p:nvSpPr>
        <p:spPr/>
        <p:txBody>
          <a:bodyPr/>
          <a:lstStyle/>
          <a:p>
            <a:fld id="{94311C40-83C2-4629-9C38-CA4C61CFE131}" type="slidenum">
              <a:rPr lang="hr-HR" smtClean="0"/>
              <a:t>15</a:t>
            </a:fld>
            <a:endParaRPr lang="hr-HR"/>
          </a:p>
        </p:txBody>
      </p:sp>
    </p:spTree>
    <p:extLst>
      <p:ext uri="{BB962C8B-B14F-4D97-AF65-F5344CB8AC3E}">
        <p14:creationId xmlns:p14="http://schemas.microsoft.com/office/powerpoint/2010/main" val="2661988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Osim unutar skladišta testirali smo kako robot prati liniju na otovorenom izvan skladišta. Također smo svaku boju zasebno testirali kako prati, a svaku grešku dokumentirali i poslali mentoru.</a:t>
            </a:r>
            <a:endParaRPr lang="hr-HR"/>
          </a:p>
        </p:txBody>
      </p:sp>
      <p:sp>
        <p:nvSpPr>
          <p:cNvPr id="4" name="Slide Number Placeholder 3"/>
          <p:cNvSpPr>
            <a:spLocks noGrp="1"/>
          </p:cNvSpPr>
          <p:nvPr>
            <p:ph type="sldNum" sz="quarter" idx="10"/>
          </p:nvPr>
        </p:nvSpPr>
        <p:spPr/>
        <p:txBody>
          <a:bodyPr/>
          <a:lstStyle/>
          <a:p>
            <a:fld id="{94311C40-83C2-4629-9C38-CA4C61CFE131}" type="slidenum">
              <a:rPr lang="hr-HR" smtClean="0"/>
              <a:t>16</a:t>
            </a:fld>
            <a:endParaRPr lang="hr-HR"/>
          </a:p>
        </p:txBody>
      </p:sp>
    </p:spTree>
    <p:extLst>
      <p:ext uri="{BB962C8B-B14F-4D97-AF65-F5344CB8AC3E}">
        <p14:creationId xmlns:p14="http://schemas.microsoft.com/office/powerpoint/2010/main" val="37994708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60000"/>
                    <a:lumOff val="40000"/>
                  </a:schemeClr>
                </a:solidFill>
              </a:defRPr>
            </a:lvl1pPr>
          </a:lstStyle>
          <a:p>
            <a:r>
              <a:rPr lang="sr-Latn-RS"/>
              <a:t>15.05.2018.</a:t>
            </a:r>
            <a:endParaRPr lang="hr-HR"/>
          </a:p>
        </p:txBody>
      </p:sp>
      <p:sp>
        <p:nvSpPr>
          <p:cNvPr id="5" name="Footer Placeholder 4"/>
          <p:cNvSpPr>
            <a:spLocks noGrp="1"/>
          </p:cNvSpPr>
          <p:nvPr>
            <p:ph type="ftr" sz="quarter" idx="11"/>
          </p:nvPr>
        </p:nvSpPr>
        <p:spPr>
          <a:xfrm rot="21420000">
            <a:off x="9144" y="4882896"/>
            <a:ext cx="4050792" cy="1197864"/>
          </a:xfrm>
          <a:noFill/>
        </p:spPr>
        <p:txBody>
          <a:bodyPr wrap="square" rtlCol="0">
            <a:spAutoFit/>
          </a:bodyPr>
          <a:lstStyle>
            <a:lvl1pPr>
              <a:defRPr lang="en-US" sz="5400" dirty="0"/>
            </a:lvl1pPr>
          </a:lstStyle>
          <a:p>
            <a:endParaRPr lang="hr-HR"/>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97B5D07E-5231-4141-9E0B-B499B3C1FE66}" type="slidenum">
              <a:rPr lang="hr-HR" smtClean="0"/>
              <a:t>‹#›</a:t>
            </a:fld>
            <a:endParaRPr lang="hr-HR"/>
          </a:p>
        </p:txBody>
      </p:sp>
    </p:spTree>
    <p:extLst>
      <p:ext uri="{BB962C8B-B14F-4D97-AF65-F5344CB8AC3E}">
        <p14:creationId xmlns:p14="http://schemas.microsoft.com/office/powerpoint/2010/main" val="8679350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sr-Latn-RS"/>
              <a:t>15.05.2018.</a:t>
            </a:r>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97B5D07E-5231-4141-9E0B-B499B3C1FE66}" type="slidenum">
              <a:rPr lang="hr-HR" smtClean="0"/>
              <a:t>‹#›</a:t>
            </a:fld>
            <a:endParaRPr lang="hr-HR"/>
          </a:p>
        </p:txBody>
      </p:sp>
    </p:spTree>
    <p:extLst>
      <p:ext uri="{BB962C8B-B14F-4D97-AF65-F5344CB8AC3E}">
        <p14:creationId xmlns:p14="http://schemas.microsoft.com/office/powerpoint/2010/main" val="29425859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sr-Latn-RS"/>
              <a:t>15.05.2018.</a:t>
            </a:r>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97B5D07E-5231-4141-9E0B-B499B3C1FE66}" type="slidenum">
              <a:rPr lang="hr-HR" smtClean="0"/>
              <a:t>‹#›</a:t>
            </a:fld>
            <a:endParaRPr lang="hr-HR"/>
          </a:p>
        </p:txBody>
      </p:sp>
    </p:spTree>
    <p:extLst>
      <p:ext uri="{BB962C8B-B14F-4D97-AF65-F5344CB8AC3E}">
        <p14:creationId xmlns:p14="http://schemas.microsoft.com/office/powerpoint/2010/main" val="33119856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sr-Latn-RS"/>
              <a:t>15.05.2018.</a:t>
            </a:r>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97B5D07E-5231-4141-9E0B-B499B3C1FE66}" type="slidenum">
              <a:rPr lang="hr-HR" smtClean="0"/>
              <a:t>‹#›</a:t>
            </a:fld>
            <a:endParaRPr lang="hr-HR"/>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5531399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sr-Latn-RS"/>
              <a:t>15.05.2018.</a:t>
            </a:r>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97B5D07E-5231-4141-9E0B-B499B3C1FE66}" type="slidenum">
              <a:rPr lang="hr-HR" smtClean="0"/>
              <a:t>‹#›</a:t>
            </a:fld>
            <a:endParaRPr lang="hr-HR"/>
          </a:p>
        </p:txBody>
      </p:sp>
    </p:spTree>
    <p:extLst>
      <p:ext uri="{BB962C8B-B14F-4D97-AF65-F5344CB8AC3E}">
        <p14:creationId xmlns:p14="http://schemas.microsoft.com/office/powerpoint/2010/main" val="38126176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r>
              <a:rPr lang="sr-Latn-RS"/>
              <a:t>15.05.2018.</a:t>
            </a:r>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97B5D07E-5231-4141-9E0B-B499B3C1FE66}" type="slidenum">
              <a:rPr lang="hr-HR" smtClean="0"/>
              <a:t>‹#›</a:t>
            </a:fld>
            <a:endParaRPr lang="hr-HR"/>
          </a:p>
        </p:txBody>
      </p:sp>
    </p:spTree>
    <p:extLst>
      <p:ext uri="{BB962C8B-B14F-4D97-AF65-F5344CB8AC3E}">
        <p14:creationId xmlns:p14="http://schemas.microsoft.com/office/powerpoint/2010/main" val="29712160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r>
              <a:rPr lang="sr-Latn-RS"/>
              <a:t>15.05.2018.</a:t>
            </a:r>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97B5D07E-5231-4141-9E0B-B499B3C1FE66}" type="slidenum">
              <a:rPr lang="hr-HR" smtClean="0"/>
              <a:t>‹#›</a:t>
            </a:fld>
            <a:endParaRPr lang="hr-HR"/>
          </a:p>
        </p:txBody>
      </p:sp>
    </p:spTree>
    <p:extLst>
      <p:ext uri="{BB962C8B-B14F-4D97-AF65-F5344CB8AC3E}">
        <p14:creationId xmlns:p14="http://schemas.microsoft.com/office/powerpoint/2010/main" val="22626625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sr-Latn-RS"/>
              <a:t>15.05.2018.</a:t>
            </a:r>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97B5D07E-5231-4141-9E0B-B499B3C1FE66}" type="slidenum">
              <a:rPr lang="hr-HR" smtClean="0"/>
              <a:t>‹#›</a:t>
            </a:fld>
            <a:endParaRPr lang="hr-HR"/>
          </a:p>
        </p:txBody>
      </p:sp>
    </p:spTree>
    <p:extLst>
      <p:ext uri="{BB962C8B-B14F-4D97-AF65-F5344CB8AC3E}">
        <p14:creationId xmlns:p14="http://schemas.microsoft.com/office/powerpoint/2010/main" val="13233825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sr-Latn-RS"/>
              <a:t>15.05.2018.</a:t>
            </a:r>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97B5D07E-5231-4141-9E0B-B499B3C1FE66}" type="slidenum">
              <a:rPr lang="hr-HR" smtClean="0"/>
              <a:t>‹#›</a:t>
            </a:fld>
            <a:endParaRPr lang="hr-HR"/>
          </a:p>
        </p:txBody>
      </p:sp>
    </p:spTree>
    <p:extLst>
      <p:ext uri="{BB962C8B-B14F-4D97-AF65-F5344CB8AC3E}">
        <p14:creationId xmlns:p14="http://schemas.microsoft.com/office/powerpoint/2010/main" val="32948768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sr-Latn-RS"/>
              <a:t>15.05.2018.</a:t>
            </a:r>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97B5D07E-5231-4141-9E0B-B499B3C1FE66}" type="slidenum">
              <a:rPr lang="hr-HR" smtClean="0"/>
              <a:t>‹#›</a:t>
            </a:fld>
            <a:endParaRPr lang="hr-HR"/>
          </a:p>
        </p:txBody>
      </p:sp>
    </p:spTree>
    <p:extLst>
      <p:ext uri="{BB962C8B-B14F-4D97-AF65-F5344CB8AC3E}">
        <p14:creationId xmlns:p14="http://schemas.microsoft.com/office/powerpoint/2010/main" val="14463041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sr-Latn-RS"/>
              <a:t>15.05.2018.</a:t>
            </a:r>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97B5D07E-5231-4141-9E0B-B499B3C1FE66}" type="slidenum">
              <a:rPr lang="hr-HR" smtClean="0"/>
              <a:t>‹#›</a:t>
            </a:fld>
            <a:endParaRPr lang="hr-HR"/>
          </a:p>
        </p:txBody>
      </p:sp>
    </p:spTree>
    <p:extLst>
      <p:ext uri="{BB962C8B-B14F-4D97-AF65-F5344CB8AC3E}">
        <p14:creationId xmlns:p14="http://schemas.microsoft.com/office/powerpoint/2010/main" val="19461098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sr-Latn-RS"/>
              <a:t>15.05.2018.</a:t>
            </a:r>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97B5D07E-5231-4141-9E0B-B499B3C1FE66}" type="slidenum">
              <a:rPr lang="hr-HR" smtClean="0"/>
              <a:t>‹#›</a:t>
            </a:fld>
            <a:endParaRPr lang="hr-HR"/>
          </a:p>
        </p:txBody>
      </p:sp>
    </p:spTree>
    <p:extLst>
      <p:ext uri="{BB962C8B-B14F-4D97-AF65-F5344CB8AC3E}">
        <p14:creationId xmlns:p14="http://schemas.microsoft.com/office/powerpoint/2010/main" val="42156824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sr-Latn-RS"/>
              <a:t>15.05.2018.</a:t>
            </a:r>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97B5D07E-5231-4141-9E0B-B499B3C1FE66}" type="slidenum">
              <a:rPr lang="hr-HR" smtClean="0"/>
              <a:t>‹#›</a:t>
            </a:fld>
            <a:endParaRPr lang="hr-HR"/>
          </a:p>
        </p:txBody>
      </p:sp>
    </p:spTree>
    <p:extLst>
      <p:ext uri="{BB962C8B-B14F-4D97-AF65-F5344CB8AC3E}">
        <p14:creationId xmlns:p14="http://schemas.microsoft.com/office/powerpoint/2010/main" val="1119330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sr-Latn-RS"/>
              <a:t>15.05.2018.</a:t>
            </a:r>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97B5D07E-5231-4141-9E0B-B499B3C1FE66}" type="slidenum">
              <a:rPr lang="hr-HR" smtClean="0"/>
              <a:t>‹#›</a:t>
            </a:fld>
            <a:endParaRPr lang="hr-HR"/>
          </a:p>
        </p:txBody>
      </p:sp>
    </p:spTree>
    <p:extLst>
      <p:ext uri="{BB962C8B-B14F-4D97-AF65-F5344CB8AC3E}">
        <p14:creationId xmlns:p14="http://schemas.microsoft.com/office/powerpoint/2010/main" val="38175069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sr-Latn-RS"/>
              <a:t>15.05.2018.</a:t>
            </a:r>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97B5D07E-5231-4141-9E0B-B499B3C1FE66}" type="slidenum">
              <a:rPr lang="hr-HR" smtClean="0"/>
              <a:t>‹#›</a:t>
            </a:fld>
            <a:endParaRPr lang="hr-HR"/>
          </a:p>
        </p:txBody>
      </p:sp>
    </p:spTree>
    <p:extLst>
      <p:ext uri="{BB962C8B-B14F-4D97-AF65-F5344CB8AC3E}">
        <p14:creationId xmlns:p14="http://schemas.microsoft.com/office/powerpoint/2010/main" val="3150026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sr-Latn-RS"/>
              <a:t>15.05.2018.</a:t>
            </a:r>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97B5D07E-5231-4141-9E0B-B499B3C1FE66}" type="slidenum">
              <a:rPr lang="hr-HR" smtClean="0"/>
              <a:t>‹#›</a:t>
            </a:fld>
            <a:endParaRPr lang="hr-HR"/>
          </a:p>
        </p:txBody>
      </p:sp>
    </p:spTree>
    <p:extLst>
      <p:ext uri="{BB962C8B-B14F-4D97-AF65-F5344CB8AC3E}">
        <p14:creationId xmlns:p14="http://schemas.microsoft.com/office/powerpoint/2010/main" val="33434613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sr-Latn-RS"/>
              <a:t>15.05.2018.</a:t>
            </a:r>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97B5D07E-5231-4141-9E0B-B499B3C1FE66}" type="slidenum">
              <a:rPr lang="hr-HR" smtClean="0"/>
              <a:t>‹#›</a:t>
            </a:fld>
            <a:endParaRPr lang="hr-HR"/>
          </a:p>
        </p:txBody>
      </p:sp>
    </p:spTree>
    <p:extLst>
      <p:ext uri="{BB962C8B-B14F-4D97-AF65-F5344CB8AC3E}">
        <p14:creationId xmlns:p14="http://schemas.microsoft.com/office/powerpoint/2010/main" val="146445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5.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60000"/>
                    <a:lumOff val="40000"/>
                  </a:schemeClr>
                </a:solidFill>
              </a:defRPr>
            </a:lvl1pPr>
          </a:lstStyle>
          <a:p>
            <a:r>
              <a:rPr lang="sr-Latn-RS"/>
              <a:t>15.05.2018.</a:t>
            </a:r>
            <a:endParaRPr lang="hr-HR"/>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60000"/>
                    <a:lumOff val="40000"/>
                  </a:schemeClr>
                </a:solidFill>
              </a:defRPr>
            </a:lvl1pPr>
          </a:lstStyle>
          <a:p>
            <a:endParaRPr lang="hr-HR"/>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60000"/>
                    <a:lumOff val="40000"/>
                  </a:schemeClr>
                </a:solidFill>
              </a:defRPr>
            </a:lvl1pPr>
          </a:lstStyle>
          <a:p>
            <a:fld id="{97B5D07E-5231-4141-9E0B-B499B3C1FE66}" type="slidenum">
              <a:rPr lang="hr-HR" smtClean="0"/>
              <a:t>‹#›</a:t>
            </a:fld>
            <a:endParaRPr lang="hr-HR"/>
          </a:p>
        </p:txBody>
      </p:sp>
      <p:pic>
        <p:nvPicPr>
          <p:cNvPr id="14" name="Picture 13">
            <a:extLst>
              <a:ext uri="{FF2B5EF4-FFF2-40B4-BE49-F238E27FC236}">
                <a16:creationId xmlns:a16="http://schemas.microsoft.com/office/drawing/2014/main" xmlns="" id="{4FECAD92-40B2-426A-B776-319D5FA00E87}"/>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941815" y="0"/>
            <a:ext cx="742979" cy="590754"/>
          </a:xfrm>
          <a:prstGeom prst="rect">
            <a:avLst/>
          </a:prstGeom>
        </p:spPr>
      </p:pic>
      <p:pic>
        <p:nvPicPr>
          <p:cNvPr id="15" name="Picture 14" descr="1434006659_ampeu-logo-hr.jpg">
            <a:extLst>
              <a:ext uri="{FF2B5EF4-FFF2-40B4-BE49-F238E27FC236}">
                <a16:creationId xmlns:a16="http://schemas.microsoft.com/office/drawing/2014/main" xmlns="" id="{BC653A89-6EC9-4BDC-9C11-B412C91C375E}"/>
              </a:ext>
            </a:extLst>
          </p:cNvPr>
          <p:cNvPicPr/>
          <p:nvPr userDrawn="1"/>
        </p:nvPicPr>
        <p:blipFill>
          <a:blip r:embed="rId21" cstate="print"/>
          <a:stretch>
            <a:fillRect/>
          </a:stretch>
        </p:blipFill>
        <p:spPr>
          <a:xfrm>
            <a:off x="9413870" y="0"/>
            <a:ext cx="1465057" cy="575864"/>
          </a:xfrm>
          <a:prstGeom prst="rect">
            <a:avLst/>
          </a:prstGeom>
        </p:spPr>
      </p:pic>
      <p:pic>
        <p:nvPicPr>
          <p:cNvPr id="16" name="Picture 15" descr="1454410764_eu-flag-erasmus--vect-pos.jpg">
            <a:extLst>
              <a:ext uri="{FF2B5EF4-FFF2-40B4-BE49-F238E27FC236}">
                <a16:creationId xmlns:a16="http://schemas.microsoft.com/office/drawing/2014/main" xmlns="" id="{4B7E00FE-9008-49A9-BE12-E5977826E4A0}"/>
              </a:ext>
            </a:extLst>
          </p:cNvPr>
          <p:cNvPicPr/>
          <p:nvPr userDrawn="1"/>
        </p:nvPicPr>
        <p:blipFill>
          <a:blip r:embed="rId22" cstate="print"/>
          <a:stretch>
            <a:fillRect/>
          </a:stretch>
        </p:blipFill>
        <p:spPr>
          <a:xfrm>
            <a:off x="8101263" y="0"/>
            <a:ext cx="1322578" cy="575781"/>
          </a:xfrm>
          <a:prstGeom prst="rect">
            <a:avLst/>
          </a:prstGeom>
        </p:spPr>
      </p:pic>
    </p:spTree>
    <p:extLst>
      <p:ext uri="{BB962C8B-B14F-4D97-AF65-F5344CB8AC3E}">
        <p14:creationId xmlns:p14="http://schemas.microsoft.com/office/powerpoint/2010/main" val="2697861993"/>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 id="2147484011" r:id="rId12"/>
    <p:sldLayoutId id="2147484012" r:id="rId13"/>
    <p:sldLayoutId id="2147484013" r:id="rId14"/>
    <p:sldLayoutId id="2147484014" r:id="rId15"/>
    <p:sldLayoutId id="2147484015" r:id="rId16"/>
    <p:sldLayoutId id="2147484016" r:id="rId17"/>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5400" kern="1200" cap="all" baseline="0">
          <a:solidFill>
            <a:schemeClr val="accent1">
              <a:lumMod val="60000"/>
              <a:lumOff val="40000"/>
            </a:schemeClr>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lumMod val="60000"/>
            <a:lumOff val="40000"/>
          </a:schemeClr>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8.jp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e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image" Target="../media/image60.jpe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2.jp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5.jp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g"/></Relationships>
</file>

<file path=ppt/slides/_rels/slide24.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74.jpg"/><Relationship Id="rId13" Type="http://schemas.openxmlformats.org/officeDocument/2006/relationships/image" Target="../media/image79.jpeg"/><Relationship Id="rId18" Type="http://schemas.openxmlformats.org/officeDocument/2006/relationships/image" Target="../media/image84.jpeg"/><Relationship Id="rId3" Type="http://schemas.openxmlformats.org/officeDocument/2006/relationships/image" Target="../media/image69.jpg"/><Relationship Id="rId21" Type="http://schemas.openxmlformats.org/officeDocument/2006/relationships/image" Target="../media/image87.jpeg"/><Relationship Id="rId7" Type="http://schemas.openxmlformats.org/officeDocument/2006/relationships/image" Target="../media/image73.jpg"/><Relationship Id="rId12" Type="http://schemas.openxmlformats.org/officeDocument/2006/relationships/image" Target="../media/image78.jpg"/><Relationship Id="rId17" Type="http://schemas.openxmlformats.org/officeDocument/2006/relationships/image" Target="../media/image83.jpeg"/><Relationship Id="rId2" Type="http://schemas.openxmlformats.org/officeDocument/2006/relationships/notesSlide" Target="../notesSlides/notesSlide14.xml"/><Relationship Id="rId16" Type="http://schemas.openxmlformats.org/officeDocument/2006/relationships/image" Target="../media/image82.jpeg"/><Relationship Id="rId20" Type="http://schemas.openxmlformats.org/officeDocument/2006/relationships/image" Target="../media/image86.jpg"/><Relationship Id="rId1" Type="http://schemas.openxmlformats.org/officeDocument/2006/relationships/slideLayout" Target="../slideLayouts/slideLayout2.xml"/><Relationship Id="rId6" Type="http://schemas.openxmlformats.org/officeDocument/2006/relationships/image" Target="../media/image72.jpg"/><Relationship Id="rId11" Type="http://schemas.openxmlformats.org/officeDocument/2006/relationships/image" Target="../media/image77.jpeg"/><Relationship Id="rId24" Type="http://schemas.openxmlformats.org/officeDocument/2006/relationships/image" Target="../media/image90.jpeg"/><Relationship Id="rId5" Type="http://schemas.openxmlformats.org/officeDocument/2006/relationships/image" Target="../media/image71.jpg"/><Relationship Id="rId15" Type="http://schemas.openxmlformats.org/officeDocument/2006/relationships/image" Target="../media/image81.jpeg"/><Relationship Id="rId23" Type="http://schemas.openxmlformats.org/officeDocument/2006/relationships/image" Target="../media/image89.jpeg"/><Relationship Id="rId10" Type="http://schemas.openxmlformats.org/officeDocument/2006/relationships/image" Target="../media/image76.jpeg"/><Relationship Id="rId19" Type="http://schemas.openxmlformats.org/officeDocument/2006/relationships/image" Target="../media/image85.jpg"/><Relationship Id="rId4" Type="http://schemas.openxmlformats.org/officeDocument/2006/relationships/image" Target="../media/image70.jpg"/><Relationship Id="rId9" Type="http://schemas.openxmlformats.org/officeDocument/2006/relationships/image" Target="../media/image75.jpg"/><Relationship Id="rId14" Type="http://schemas.openxmlformats.org/officeDocument/2006/relationships/image" Target="../media/image80.jpg"/><Relationship Id="rId22" Type="http://schemas.openxmlformats.org/officeDocument/2006/relationships/image" Target="../media/image88.jpg"/></Relationships>
</file>

<file path=ppt/slides/_rels/slide26.xml.rels><?xml version="1.0" encoding="UTF-8" standalone="yes"?>
<Relationships xmlns="http://schemas.openxmlformats.org/package/2006/relationships"><Relationship Id="rId8" Type="http://schemas.openxmlformats.org/officeDocument/2006/relationships/image" Target="../media/image96.jpg"/><Relationship Id="rId13" Type="http://schemas.openxmlformats.org/officeDocument/2006/relationships/image" Target="../media/image101.jpeg"/><Relationship Id="rId3" Type="http://schemas.openxmlformats.org/officeDocument/2006/relationships/image" Target="../media/image91.jpeg"/><Relationship Id="rId7" Type="http://schemas.openxmlformats.org/officeDocument/2006/relationships/image" Target="../media/image95.jpeg"/><Relationship Id="rId12" Type="http://schemas.openxmlformats.org/officeDocument/2006/relationships/image" Target="../media/image100.jpg"/><Relationship Id="rId17" Type="http://schemas.openxmlformats.org/officeDocument/2006/relationships/image" Target="../media/image105.jpg"/><Relationship Id="rId2" Type="http://schemas.openxmlformats.org/officeDocument/2006/relationships/notesSlide" Target="../notesSlides/notesSlide15.xml"/><Relationship Id="rId16"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image" Target="../media/image94.jpeg"/><Relationship Id="rId11" Type="http://schemas.openxmlformats.org/officeDocument/2006/relationships/image" Target="../media/image99.jpeg"/><Relationship Id="rId5" Type="http://schemas.openxmlformats.org/officeDocument/2006/relationships/image" Target="../media/image93.jpeg"/><Relationship Id="rId15" Type="http://schemas.openxmlformats.org/officeDocument/2006/relationships/image" Target="../media/image103.jpg"/><Relationship Id="rId10" Type="http://schemas.openxmlformats.org/officeDocument/2006/relationships/image" Target="../media/image98.jpg"/><Relationship Id="rId4" Type="http://schemas.openxmlformats.org/officeDocument/2006/relationships/image" Target="../media/image92.jpeg"/><Relationship Id="rId9" Type="http://schemas.openxmlformats.org/officeDocument/2006/relationships/image" Target="../media/image97.jpeg"/><Relationship Id="rId14" Type="http://schemas.openxmlformats.org/officeDocument/2006/relationships/image" Target="../media/image102.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A9DFE5-0BB9-40E1-A1F9-0CA091C64FBA}"/>
              </a:ext>
            </a:extLst>
          </p:cNvPr>
          <p:cNvSpPr>
            <a:spLocks noGrp="1"/>
          </p:cNvSpPr>
          <p:nvPr>
            <p:ph type="ctrTitle"/>
          </p:nvPr>
        </p:nvSpPr>
        <p:spPr/>
        <p:txBody>
          <a:bodyPr>
            <a:normAutofit/>
          </a:bodyPr>
          <a:lstStyle/>
          <a:p>
            <a:r>
              <a:rPr lang="hr-HR" sz="4400" dirty="0"/>
              <a:t>Stručna praksa učenika Pomorsko-tehničke škole Dubrovnik</a:t>
            </a:r>
            <a:endParaRPr lang="hr-HR" dirty="0"/>
          </a:p>
        </p:txBody>
      </p:sp>
      <p:sp>
        <p:nvSpPr>
          <p:cNvPr id="3" name="Subtitle 2">
            <a:extLst>
              <a:ext uri="{FF2B5EF4-FFF2-40B4-BE49-F238E27FC236}">
                <a16:creationId xmlns:a16="http://schemas.microsoft.com/office/drawing/2014/main" xmlns="" id="{997CE080-C28A-40FE-AC3A-562F8BBBEB2A}"/>
              </a:ext>
            </a:extLst>
          </p:cNvPr>
          <p:cNvSpPr>
            <a:spLocks noGrp="1"/>
          </p:cNvSpPr>
          <p:nvPr>
            <p:ph type="subTitle" idx="1"/>
          </p:nvPr>
        </p:nvSpPr>
        <p:spPr/>
        <p:txBody>
          <a:bodyPr/>
          <a:lstStyle/>
          <a:p>
            <a:endParaRPr lang="hr-HR" dirty="0"/>
          </a:p>
        </p:txBody>
      </p:sp>
      <p:sp>
        <p:nvSpPr>
          <p:cNvPr id="4" name="Slide Number Placeholder 3">
            <a:extLst>
              <a:ext uri="{FF2B5EF4-FFF2-40B4-BE49-F238E27FC236}">
                <a16:creationId xmlns:a16="http://schemas.microsoft.com/office/drawing/2014/main" xmlns="" id="{CE4F18BB-61B0-4FE6-8BFB-8114205700E0}"/>
              </a:ext>
            </a:extLst>
          </p:cNvPr>
          <p:cNvSpPr>
            <a:spLocks noGrp="1"/>
          </p:cNvSpPr>
          <p:nvPr>
            <p:ph type="sldNum" sz="quarter" idx="12"/>
          </p:nvPr>
        </p:nvSpPr>
        <p:spPr/>
        <p:txBody>
          <a:bodyPr>
            <a:normAutofit/>
          </a:bodyPr>
          <a:lstStyle/>
          <a:p>
            <a:fld id="{97B5D07E-5231-4141-9E0B-B499B3C1FE66}" type="slidenum">
              <a:rPr lang="hr-HR" smtClean="0"/>
              <a:t>1</a:t>
            </a:fld>
            <a:endParaRPr lang="hr-HR" dirty="0"/>
          </a:p>
        </p:txBody>
      </p:sp>
      <p:pic>
        <p:nvPicPr>
          <p:cNvPr id="5" name="Picture 4">
            <a:extLst>
              <a:ext uri="{FF2B5EF4-FFF2-40B4-BE49-F238E27FC236}">
                <a16:creationId xmlns:a16="http://schemas.microsoft.com/office/drawing/2014/main" xmlns="" id="{DB41B842-26C8-4E52-AF3F-B7041CDB26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17878">
            <a:off x="8715713" y="376752"/>
            <a:ext cx="1540767" cy="1323530"/>
          </a:xfrm>
          <a:prstGeom prst="rect">
            <a:avLst/>
          </a:prstGeom>
        </p:spPr>
      </p:pic>
      <p:pic>
        <p:nvPicPr>
          <p:cNvPr id="6" name="Picture 5" descr="1434006659_ampeu-logo-hr.jpg">
            <a:extLst>
              <a:ext uri="{FF2B5EF4-FFF2-40B4-BE49-F238E27FC236}">
                <a16:creationId xmlns:a16="http://schemas.microsoft.com/office/drawing/2014/main" xmlns="" id="{2CD52F56-A783-4C5D-AD32-FB2DCCD93ADB}"/>
              </a:ext>
            </a:extLst>
          </p:cNvPr>
          <p:cNvPicPr/>
          <p:nvPr/>
        </p:nvPicPr>
        <p:blipFill>
          <a:blip r:embed="rId3" cstate="print"/>
          <a:stretch>
            <a:fillRect/>
          </a:stretch>
        </p:blipFill>
        <p:spPr>
          <a:xfrm rot="21412398">
            <a:off x="4431972" y="598496"/>
            <a:ext cx="3104334" cy="1159251"/>
          </a:xfrm>
          <a:prstGeom prst="rect">
            <a:avLst/>
          </a:prstGeom>
        </p:spPr>
      </p:pic>
      <p:pic>
        <p:nvPicPr>
          <p:cNvPr id="7" name="Picture 6" descr="1454410764_eu-flag-erasmus--vect-pos.jpg">
            <a:extLst>
              <a:ext uri="{FF2B5EF4-FFF2-40B4-BE49-F238E27FC236}">
                <a16:creationId xmlns:a16="http://schemas.microsoft.com/office/drawing/2014/main" xmlns="" id="{4FDE298D-19BC-4063-BADB-774AB774A4E1}"/>
              </a:ext>
            </a:extLst>
          </p:cNvPr>
          <p:cNvPicPr/>
          <p:nvPr/>
        </p:nvPicPr>
        <p:blipFill>
          <a:blip r:embed="rId4" cstate="print"/>
          <a:stretch>
            <a:fillRect/>
          </a:stretch>
        </p:blipFill>
        <p:spPr>
          <a:xfrm rot="21430713">
            <a:off x="396841" y="913981"/>
            <a:ext cx="2960063" cy="1060580"/>
          </a:xfrm>
          <a:prstGeom prst="rect">
            <a:avLst/>
          </a:prstGeom>
        </p:spPr>
      </p:pic>
    </p:spTree>
    <p:extLst>
      <p:ext uri="{BB962C8B-B14F-4D97-AF65-F5344CB8AC3E}">
        <p14:creationId xmlns:p14="http://schemas.microsoft.com/office/powerpoint/2010/main" val="40845071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B351EA-FE2B-42C8-9DCA-68C5D003708D}"/>
              </a:ext>
            </a:extLst>
          </p:cNvPr>
          <p:cNvSpPr>
            <a:spLocks noGrp="1"/>
          </p:cNvSpPr>
          <p:nvPr>
            <p:ph type="title"/>
          </p:nvPr>
        </p:nvSpPr>
        <p:spPr/>
        <p:txBody>
          <a:bodyPr/>
          <a:lstStyle/>
          <a:p>
            <a:endParaRPr lang="hr-HR"/>
          </a:p>
        </p:txBody>
      </p:sp>
      <p:pic>
        <p:nvPicPr>
          <p:cNvPr id="7" name="Content Placeholder 6" descr="A person sitting at a desk with a computer&#10;&#10;Description generated with high confidence">
            <a:extLst>
              <a:ext uri="{FF2B5EF4-FFF2-40B4-BE49-F238E27FC236}">
                <a16:creationId xmlns:a16="http://schemas.microsoft.com/office/drawing/2014/main" xmlns="" id="{E0CAC1CD-12B8-42E8-87A6-B67A107C315F}"/>
              </a:ext>
            </a:extLst>
          </p:cNvPr>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639708" y="2141787"/>
            <a:ext cx="2244973" cy="3311525"/>
          </a:xfrm>
        </p:spPr>
      </p:pic>
      <p:sp>
        <p:nvSpPr>
          <p:cNvPr id="4" name="Slide Number Placeholder 3">
            <a:extLst>
              <a:ext uri="{FF2B5EF4-FFF2-40B4-BE49-F238E27FC236}">
                <a16:creationId xmlns:a16="http://schemas.microsoft.com/office/drawing/2014/main" xmlns="" id="{3A155992-DECE-4898-B31B-2F4E82E10C91}"/>
              </a:ext>
            </a:extLst>
          </p:cNvPr>
          <p:cNvSpPr>
            <a:spLocks noGrp="1"/>
          </p:cNvSpPr>
          <p:nvPr>
            <p:ph type="sldNum" sz="quarter" idx="12"/>
          </p:nvPr>
        </p:nvSpPr>
        <p:spPr/>
        <p:txBody>
          <a:bodyPr/>
          <a:lstStyle/>
          <a:p>
            <a:fld id="{97B5D07E-5231-4141-9E0B-B499B3C1FE66}" type="slidenum">
              <a:rPr lang="hr-HR" smtClean="0"/>
              <a:t>10</a:t>
            </a:fld>
            <a:endParaRPr lang="hr-HR"/>
          </a:p>
        </p:txBody>
      </p:sp>
      <p:pic>
        <p:nvPicPr>
          <p:cNvPr id="5" name="Picture 4" descr="A picture containing object&#10;&#10;Description generated with high confidence">
            <a:extLst>
              <a:ext uri="{FF2B5EF4-FFF2-40B4-BE49-F238E27FC236}">
                <a16:creationId xmlns:a16="http://schemas.microsoft.com/office/drawing/2014/main" xmlns="" id="{FEE14CF3-154B-4235-AB1A-337447F8DF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17" y="593311"/>
            <a:ext cx="3784599" cy="1336942"/>
          </a:xfrm>
          <a:prstGeom prst="rect">
            <a:avLst/>
          </a:prstGeom>
        </p:spPr>
      </p:pic>
      <p:pic>
        <p:nvPicPr>
          <p:cNvPr id="9" name="Picture 8" descr="A person standing in front of a computer&#10;&#10;Description generated with very high confidence">
            <a:extLst>
              <a:ext uri="{FF2B5EF4-FFF2-40B4-BE49-F238E27FC236}">
                <a16:creationId xmlns:a16="http://schemas.microsoft.com/office/drawing/2014/main" xmlns="" id="{3A0788B8-EBCA-484E-B136-14C02335EA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9683" y="2141786"/>
            <a:ext cx="2534671" cy="3311526"/>
          </a:xfrm>
          <a:prstGeom prst="rect">
            <a:avLst/>
          </a:prstGeom>
        </p:spPr>
      </p:pic>
      <p:pic>
        <p:nvPicPr>
          <p:cNvPr id="11" name="Picture 10" descr="A picture containing person, indoor, wall, sitting&#10;&#10;Description generated with very high confidence">
            <a:extLst>
              <a:ext uri="{FF2B5EF4-FFF2-40B4-BE49-F238E27FC236}">
                <a16:creationId xmlns:a16="http://schemas.microsoft.com/office/drawing/2014/main" xmlns="" id="{6BAAFA0A-1075-40C6-B461-62BB5E17DE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9357" y="2141786"/>
            <a:ext cx="2282935" cy="3311526"/>
          </a:xfrm>
          <a:prstGeom prst="rect">
            <a:avLst/>
          </a:prstGeom>
        </p:spPr>
      </p:pic>
    </p:spTree>
    <p:extLst>
      <p:ext uri="{BB962C8B-B14F-4D97-AF65-F5344CB8AC3E}">
        <p14:creationId xmlns:p14="http://schemas.microsoft.com/office/powerpoint/2010/main" val="1738938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43AA81-759C-42D3-AEF0-B663B3FDABA7}"/>
              </a:ext>
            </a:extLst>
          </p:cNvPr>
          <p:cNvSpPr>
            <a:spLocks noGrp="1"/>
          </p:cNvSpPr>
          <p:nvPr>
            <p:ph type="title"/>
          </p:nvPr>
        </p:nvSpPr>
        <p:spPr/>
        <p:txBody>
          <a:bodyPr/>
          <a:lstStyle/>
          <a:p>
            <a:endParaRPr lang="hr-HR"/>
          </a:p>
        </p:txBody>
      </p:sp>
      <p:pic>
        <p:nvPicPr>
          <p:cNvPr id="8" name="Content Placeholder 7" descr="A person sitting on a bench&#10;&#10;Description generated with very high confidence">
            <a:extLst>
              <a:ext uri="{FF2B5EF4-FFF2-40B4-BE49-F238E27FC236}">
                <a16:creationId xmlns:a16="http://schemas.microsoft.com/office/drawing/2014/main" xmlns="" id="{6510E38A-E1A5-4113-AFC7-64F58B92806E}"/>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5092698" y="2063396"/>
            <a:ext cx="6188767" cy="3311525"/>
          </a:xfrm>
        </p:spPr>
      </p:pic>
      <p:sp>
        <p:nvSpPr>
          <p:cNvPr id="4" name="Slide Number Placeholder 3">
            <a:extLst>
              <a:ext uri="{FF2B5EF4-FFF2-40B4-BE49-F238E27FC236}">
                <a16:creationId xmlns:a16="http://schemas.microsoft.com/office/drawing/2014/main" xmlns="" id="{65DA76CD-1C8F-4888-AF47-A98BF03B325A}"/>
              </a:ext>
            </a:extLst>
          </p:cNvPr>
          <p:cNvSpPr>
            <a:spLocks noGrp="1"/>
          </p:cNvSpPr>
          <p:nvPr>
            <p:ph type="sldNum" sz="quarter" idx="12"/>
          </p:nvPr>
        </p:nvSpPr>
        <p:spPr/>
        <p:txBody>
          <a:bodyPr/>
          <a:lstStyle/>
          <a:p>
            <a:fld id="{97B5D07E-5231-4141-9E0B-B499B3C1FE66}" type="slidenum">
              <a:rPr lang="hr-HR" smtClean="0"/>
              <a:t>11</a:t>
            </a:fld>
            <a:endParaRPr lang="hr-HR"/>
          </a:p>
        </p:txBody>
      </p:sp>
      <p:pic>
        <p:nvPicPr>
          <p:cNvPr id="5" name="Picture 4" descr="A picture containing object&#10;&#10;Description generated with high confidence">
            <a:extLst>
              <a:ext uri="{FF2B5EF4-FFF2-40B4-BE49-F238E27FC236}">
                <a16:creationId xmlns:a16="http://schemas.microsoft.com/office/drawing/2014/main" xmlns="" id="{DFD0453F-F57E-40A6-838B-D2AB561C15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17" y="593311"/>
            <a:ext cx="3784599" cy="1336942"/>
          </a:xfrm>
          <a:prstGeom prst="rect">
            <a:avLst/>
          </a:prstGeom>
        </p:spPr>
      </p:pic>
      <p:pic>
        <p:nvPicPr>
          <p:cNvPr id="6" name="Picture 5" descr="A picture containing indoor, wall, window, sitting&#10;&#10;Description generated with very high confidence">
            <a:extLst>
              <a:ext uri="{FF2B5EF4-FFF2-40B4-BE49-F238E27FC236}">
                <a16:creationId xmlns:a16="http://schemas.microsoft.com/office/drawing/2014/main" xmlns="" id="{62ADB131-1F8D-4176-8D38-5A714ED0B6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2063396"/>
            <a:ext cx="5592417" cy="3311525"/>
          </a:xfrm>
          <a:prstGeom prst="rect">
            <a:avLst/>
          </a:prstGeom>
        </p:spPr>
      </p:pic>
    </p:spTree>
    <p:extLst>
      <p:ext uri="{BB962C8B-B14F-4D97-AF65-F5344CB8AC3E}">
        <p14:creationId xmlns:p14="http://schemas.microsoft.com/office/powerpoint/2010/main" val="2624232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xmlns="" id="{0E72E475-3971-4FE0-9E46-C0B10154BAEB}"/>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42410" y="602196"/>
            <a:ext cx="9977991" cy="2037199"/>
          </a:xfrm>
        </p:spPr>
      </p:pic>
      <p:sp>
        <p:nvSpPr>
          <p:cNvPr id="5" name="Slide Number Placeholder 4">
            <a:extLst>
              <a:ext uri="{FF2B5EF4-FFF2-40B4-BE49-F238E27FC236}">
                <a16:creationId xmlns:a16="http://schemas.microsoft.com/office/drawing/2014/main" xmlns="" id="{EF318661-D8FC-434B-B77E-18D4864D89EB}"/>
              </a:ext>
            </a:extLst>
          </p:cNvPr>
          <p:cNvSpPr>
            <a:spLocks noGrp="1"/>
          </p:cNvSpPr>
          <p:nvPr>
            <p:ph type="sldNum" sz="quarter" idx="12"/>
          </p:nvPr>
        </p:nvSpPr>
        <p:spPr/>
        <p:txBody>
          <a:bodyPr>
            <a:normAutofit fontScale="92500" lnSpcReduction="20000"/>
          </a:bodyPr>
          <a:lstStyle/>
          <a:p>
            <a:fld id="{97B5D07E-5231-4141-9E0B-B499B3C1FE66}" type="slidenum">
              <a:rPr lang="hr-HR" smtClean="0"/>
              <a:t>12</a:t>
            </a:fld>
            <a:endParaRPr lang="hr-HR" dirty="0"/>
          </a:p>
        </p:txBody>
      </p:sp>
      <p:pic>
        <p:nvPicPr>
          <p:cNvPr id="13" name="Picture 12">
            <a:extLst>
              <a:ext uri="{FF2B5EF4-FFF2-40B4-BE49-F238E27FC236}">
                <a16:creationId xmlns:a16="http://schemas.microsoft.com/office/drawing/2014/main" xmlns="" id="{A642BC5E-9961-48BE-B6E3-16BD5C2C5F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0596" y="2944828"/>
            <a:ext cx="3885824" cy="1913021"/>
          </a:xfrm>
          <a:prstGeom prst="rect">
            <a:avLst/>
          </a:prstGeom>
        </p:spPr>
      </p:pic>
      <p:pic>
        <p:nvPicPr>
          <p:cNvPr id="15" name="Picture 14">
            <a:extLst>
              <a:ext uri="{FF2B5EF4-FFF2-40B4-BE49-F238E27FC236}">
                <a16:creationId xmlns:a16="http://schemas.microsoft.com/office/drawing/2014/main" xmlns="" id="{21C5549D-34C2-4102-A0B8-FF87CB88F8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410" y="2736649"/>
            <a:ext cx="2470518" cy="1216255"/>
          </a:xfrm>
          <a:prstGeom prst="rect">
            <a:avLst/>
          </a:prstGeom>
        </p:spPr>
      </p:pic>
      <p:pic>
        <p:nvPicPr>
          <p:cNvPr id="4" name="Picture 3" descr="A black truck sitting on the ground&#10;&#10;Description generated with high confidence">
            <a:extLst>
              <a:ext uri="{FF2B5EF4-FFF2-40B4-BE49-F238E27FC236}">
                <a16:creationId xmlns:a16="http://schemas.microsoft.com/office/drawing/2014/main" xmlns="" id="{A63CFBEF-B737-4B6C-A696-DBF83C303A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0445" y="3894166"/>
            <a:ext cx="2830195" cy="1592234"/>
          </a:xfrm>
          <a:prstGeom prst="rect">
            <a:avLst/>
          </a:prstGeom>
        </p:spPr>
      </p:pic>
    </p:spTree>
    <p:extLst>
      <p:ext uri="{BB962C8B-B14F-4D97-AF65-F5344CB8AC3E}">
        <p14:creationId xmlns:p14="http://schemas.microsoft.com/office/powerpoint/2010/main" val="27656411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35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E55E6EF-0F20-44E1-8C2C-E5856528D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0596" y="2944828"/>
            <a:ext cx="3885824" cy="1913021"/>
          </a:xfrm>
          <a:prstGeom prst="rect">
            <a:avLst/>
          </a:prstGeom>
        </p:spPr>
      </p:pic>
      <p:sp>
        <p:nvSpPr>
          <p:cNvPr id="20" name="Title 19">
            <a:extLst>
              <a:ext uri="{FF2B5EF4-FFF2-40B4-BE49-F238E27FC236}">
                <a16:creationId xmlns:a16="http://schemas.microsoft.com/office/drawing/2014/main" xmlns="" id="{1D5CCFCD-7BBB-4B25-AE9F-8A559059D2FB}"/>
              </a:ext>
            </a:extLst>
          </p:cNvPr>
          <p:cNvSpPr>
            <a:spLocks noGrp="1"/>
          </p:cNvSpPr>
          <p:nvPr>
            <p:ph type="title"/>
          </p:nvPr>
        </p:nvSpPr>
        <p:spPr/>
        <p:txBody>
          <a:bodyPr/>
          <a:lstStyle/>
          <a:p>
            <a:endParaRPr lang="hr-HR"/>
          </a:p>
        </p:txBody>
      </p:sp>
      <p:sp>
        <p:nvSpPr>
          <p:cNvPr id="21" name="Content Placeholder 20">
            <a:extLst>
              <a:ext uri="{FF2B5EF4-FFF2-40B4-BE49-F238E27FC236}">
                <a16:creationId xmlns:a16="http://schemas.microsoft.com/office/drawing/2014/main" xmlns="" id="{8DF075D8-3C8E-41A1-B6F4-164583162E33}"/>
              </a:ext>
            </a:extLst>
          </p:cNvPr>
          <p:cNvSpPr>
            <a:spLocks noGrp="1"/>
          </p:cNvSpPr>
          <p:nvPr>
            <p:ph sz="quarter" idx="13"/>
          </p:nvPr>
        </p:nvSpPr>
        <p:spPr>
          <a:xfrm>
            <a:off x="6172200" y="2807368"/>
            <a:ext cx="4447786" cy="3581401"/>
          </a:xfrm>
        </p:spPr>
        <p:txBody>
          <a:bodyPr>
            <a:normAutofit/>
          </a:bodyPr>
          <a:lstStyle/>
          <a:p>
            <a:r>
              <a:rPr lang="en-US"/>
              <a:t>Pogon: 2 elektromotora</a:t>
            </a:r>
          </a:p>
          <a:p>
            <a:r>
              <a:rPr lang="en-US"/>
              <a:t>Baterija: 2 sata punjnje, 5 sati rada</a:t>
            </a:r>
          </a:p>
          <a:p>
            <a:r>
              <a:rPr lang="en-US"/>
              <a:t>2 kamere i laser scanner</a:t>
            </a:r>
          </a:p>
          <a:p>
            <a:r>
              <a:rPr lang="en-US"/>
              <a:t>Autonomous driving mode</a:t>
            </a:r>
          </a:p>
          <a:p>
            <a:r>
              <a:rPr lang="en-US"/>
              <a:t>Mogućnost praćenja 2D mape</a:t>
            </a:r>
          </a:p>
          <a:p>
            <a:r>
              <a:rPr lang="en-US"/>
              <a:t>Auto docking</a:t>
            </a:r>
          </a:p>
          <a:p>
            <a:endParaRPr lang="en-US"/>
          </a:p>
          <a:p>
            <a:endParaRPr lang="en-US"/>
          </a:p>
        </p:txBody>
      </p:sp>
      <p:pic>
        <p:nvPicPr>
          <p:cNvPr id="24" name="Content Placeholder 23">
            <a:extLst>
              <a:ext uri="{FF2B5EF4-FFF2-40B4-BE49-F238E27FC236}">
                <a16:creationId xmlns:a16="http://schemas.microsoft.com/office/drawing/2014/main" xmlns="" id="{8E3A8BFE-BC8B-4DAE-AD55-00160B6BA8BC}"/>
              </a:ext>
            </a:extLst>
          </p:cNvPr>
          <p:cNvPicPr>
            <a:picLocks noGrp="1" noChangeAspect="1"/>
          </p:cNvPicPr>
          <p:nvPr>
            <p:ph sz="quarter" idx="14"/>
          </p:nvPr>
        </p:nvPicPr>
        <p:blipFill>
          <a:blip r:embed="rId4">
            <a:extLst>
              <a:ext uri="{28A0092B-C50C-407E-A947-70E740481C1C}">
                <a14:useLocalDpi xmlns:a14="http://schemas.microsoft.com/office/drawing/2010/main" val="0"/>
              </a:ext>
            </a:extLst>
          </a:blip>
          <a:stretch>
            <a:fillRect/>
          </a:stretch>
        </p:blipFill>
        <p:spPr>
          <a:xfrm>
            <a:off x="1061071" y="2939799"/>
            <a:ext cx="4448175" cy="2557614"/>
          </a:xfrm>
        </p:spPr>
      </p:pic>
      <p:sp>
        <p:nvSpPr>
          <p:cNvPr id="5" name="Slide Number Placeholder 4">
            <a:extLst>
              <a:ext uri="{FF2B5EF4-FFF2-40B4-BE49-F238E27FC236}">
                <a16:creationId xmlns:a16="http://schemas.microsoft.com/office/drawing/2014/main" xmlns="" id="{EF318661-D8FC-434B-B77E-18D4864D89EB}"/>
              </a:ext>
            </a:extLst>
          </p:cNvPr>
          <p:cNvSpPr>
            <a:spLocks noGrp="1"/>
          </p:cNvSpPr>
          <p:nvPr>
            <p:ph type="sldNum" sz="quarter" idx="12"/>
          </p:nvPr>
        </p:nvSpPr>
        <p:spPr/>
        <p:txBody>
          <a:bodyPr>
            <a:normAutofit fontScale="92500" lnSpcReduction="20000"/>
          </a:bodyPr>
          <a:lstStyle/>
          <a:p>
            <a:pPr>
              <a:spcAft>
                <a:spcPts val="600"/>
              </a:spcAft>
            </a:pPr>
            <a:fld id="{97B5D07E-5231-4141-9E0B-B499B3C1FE66}" type="slidenum">
              <a:rPr lang="hr-HR" smtClean="0"/>
              <a:pPr>
                <a:spcAft>
                  <a:spcPts val="600"/>
                </a:spcAft>
              </a:pPr>
              <a:t>13</a:t>
            </a:fld>
            <a:endParaRPr lang="hr-HR"/>
          </a:p>
        </p:txBody>
      </p:sp>
      <p:pic>
        <p:nvPicPr>
          <p:cNvPr id="7" name="Content Placeholder 10">
            <a:extLst>
              <a:ext uri="{FF2B5EF4-FFF2-40B4-BE49-F238E27FC236}">
                <a16:creationId xmlns:a16="http://schemas.microsoft.com/office/drawing/2014/main" xmlns="" id="{B5B5D816-C6B7-4F97-9285-A39923E50E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410" y="602196"/>
            <a:ext cx="9977991" cy="2037199"/>
          </a:xfrm>
          <a:prstGeom prst="rect">
            <a:avLst/>
          </a:prstGeom>
        </p:spPr>
      </p:pic>
    </p:spTree>
    <p:extLst>
      <p:ext uri="{BB962C8B-B14F-4D97-AF65-F5344CB8AC3E}">
        <p14:creationId xmlns:p14="http://schemas.microsoft.com/office/powerpoint/2010/main" val="3854943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500" fill="hold"/>
                                        <p:tgtEl>
                                          <p:spTgt spid="7"/>
                                        </p:tgtEl>
                                      </p:cBhvr>
                                      <p:by x="50000" y="50000"/>
                                    </p:animScale>
                                  </p:childTnLst>
                                </p:cTn>
                              </p:par>
                            </p:childTnLst>
                          </p:cTn>
                        </p:par>
                        <p:par>
                          <p:cTn id="7" fill="hold">
                            <p:stCondLst>
                              <p:cond delay="1500"/>
                            </p:stCondLst>
                            <p:childTnLst>
                              <p:par>
                                <p:cTn id="8" presetID="35" presetClass="path" presetSubtype="0" accel="50000" decel="50000" fill="hold" nodeType="afterEffect">
                                  <p:stCondLst>
                                    <p:cond delay="0"/>
                                  </p:stCondLst>
                                  <p:childTnLst>
                                    <p:animMotion origin="layout" path="M 4.79167E-6 -2.59259E-6 L -0.21576 -0.00162 " pathEditMode="relative" rAng="0" ptsTypes="AA">
                                      <p:cBhvr>
                                        <p:cTn id="9" dur="1500" fill="hold"/>
                                        <p:tgtEl>
                                          <p:spTgt spid="7"/>
                                        </p:tgtEl>
                                        <p:attrNameLst>
                                          <p:attrName>ppt_x</p:attrName>
                                          <p:attrName>ppt_y</p:attrName>
                                        </p:attrNameLst>
                                      </p:cBhvr>
                                      <p:rCtr x="-10794" y="-93"/>
                                    </p:animMotion>
                                  </p:childTnLst>
                                </p:cTn>
                              </p:par>
                              <p:par>
                                <p:cTn id="10" presetID="64" presetClass="path" presetSubtype="0" accel="50000" decel="50000" fill="hold" nodeType="withEffect">
                                  <p:stCondLst>
                                    <p:cond delay="0"/>
                                  </p:stCondLst>
                                  <p:childTnLst>
                                    <p:animMotion origin="layout" path="M 4.16667E-7 1.11022E-16 L 0.00221 -0.32824 " pathEditMode="relative" rAng="0" ptsTypes="AA">
                                      <p:cBhvr>
                                        <p:cTn id="11" dur="1500" fill="hold"/>
                                        <p:tgtEl>
                                          <p:spTgt spid="12"/>
                                        </p:tgtEl>
                                        <p:attrNameLst>
                                          <p:attrName>ppt_x</p:attrName>
                                          <p:attrName>ppt_y</p:attrName>
                                        </p:attrNameLst>
                                      </p:cBhvr>
                                      <p:rCtr x="104" y="-16412"/>
                                    </p:animMotion>
                                  </p:childTnLst>
                                </p:cTn>
                              </p:par>
                            </p:childTnLst>
                          </p:cTn>
                        </p:par>
                        <p:par>
                          <p:cTn id="12" fill="hold">
                            <p:stCondLst>
                              <p:cond delay="3000"/>
                            </p:stCondLst>
                            <p:childTnLst>
                              <p:par>
                                <p:cTn id="13" presetID="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250" fill="hold"/>
                                        <p:tgtEl>
                                          <p:spTgt spid="24"/>
                                        </p:tgtEl>
                                        <p:attrNameLst>
                                          <p:attrName>ppt_x</p:attrName>
                                        </p:attrNameLst>
                                      </p:cBhvr>
                                      <p:tavLst>
                                        <p:tav tm="0">
                                          <p:val>
                                            <p:strVal val="#ppt_x"/>
                                          </p:val>
                                        </p:tav>
                                        <p:tav tm="100000">
                                          <p:val>
                                            <p:strVal val="#ppt_x"/>
                                          </p:val>
                                        </p:tav>
                                      </p:tavLst>
                                    </p:anim>
                                    <p:anim calcmode="lin" valueType="num">
                                      <p:cBhvr additive="base">
                                        <p:cTn id="16" dur="250" fill="hold"/>
                                        <p:tgtEl>
                                          <p:spTgt spid="24"/>
                                        </p:tgtEl>
                                        <p:attrNameLst>
                                          <p:attrName>ppt_y</p:attrName>
                                        </p:attrNameLst>
                                      </p:cBhvr>
                                      <p:tavLst>
                                        <p:tav tm="0">
                                          <p:val>
                                            <p:strVal val="1+#ppt_h/2"/>
                                          </p:val>
                                        </p:tav>
                                        <p:tav tm="100000">
                                          <p:val>
                                            <p:strVal val="#ppt_y"/>
                                          </p:val>
                                        </p:tav>
                                      </p:tavLst>
                                    </p:anim>
                                  </p:childTnLst>
                                </p:cTn>
                              </p:par>
                            </p:childTnLst>
                          </p:cTn>
                        </p:par>
                        <p:par>
                          <p:cTn id="17" fill="hold">
                            <p:stCondLst>
                              <p:cond delay="3250"/>
                            </p:stCondLst>
                            <p:childTnLst>
                              <p:par>
                                <p:cTn id="18" presetID="10" presetClass="entr" presetSubtype="0" fill="hold" grpId="0" nodeType="afterEffect">
                                  <p:stCondLst>
                                    <p:cond delay="0"/>
                                  </p:stCondLst>
                                  <p:childTnLst>
                                    <p:set>
                                      <p:cBhvr>
                                        <p:cTn id="19" dur="1" fill="hold">
                                          <p:stCondLst>
                                            <p:cond delay="0"/>
                                          </p:stCondLst>
                                        </p:cTn>
                                        <p:tgtEl>
                                          <p:spTgt spid="21">
                                            <p:txEl>
                                              <p:pRg st="0" end="0"/>
                                            </p:txEl>
                                          </p:spTgt>
                                        </p:tgtEl>
                                        <p:attrNameLst>
                                          <p:attrName>style.visibility</p:attrName>
                                        </p:attrNameLst>
                                      </p:cBhvr>
                                      <p:to>
                                        <p:strVal val="visible"/>
                                      </p:to>
                                    </p:set>
                                    <p:animEffect transition="in" filter="fade">
                                      <p:cBhvr>
                                        <p:cTn id="20" dur="500"/>
                                        <p:tgtEl>
                                          <p:spTgt spid="21">
                                            <p:txEl>
                                              <p:pRg st="0" end="0"/>
                                            </p:txEl>
                                          </p:spTgt>
                                        </p:tgtEl>
                                      </p:cBhvr>
                                    </p:animEffect>
                                  </p:childTnLst>
                                </p:cTn>
                              </p:par>
                            </p:childTnLst>
                          </p:cTn>
                        </p:par>
                        <p:par>
                          <p:cTn id="21" fill="hold">
                            <p:stCondLst>
                              <p:cond delay="3750"/>
                            </p:stCondLst>
                            <p:childTnLst>
                              <p:par>
                                <p:cTn id="22" presetID="10" presetClass="entr" presetSubtype="0" fill="hold" grpId="0" nodeType="afterEffect">
                                  <p:stCondLst>
                                    <p:cond delay="0"/>
                                  </p:stCondLst>
                                  <p:childTnLst>
                                    <p:set>
                                      <p:cBhvr>
                                        <p:cTn id="23" dur="1" fill="hold">
                                          <p:stCondLst>
                                            <p:cond delay="0"/>
                                          </p:stCondLst>
                                        </p:cTn>
                                        <p:tgtEl>
                                          <p:spTgt spid="21">
                                            <p:txEl>
                                              <p:pRg st="1" end="1"/>
                                            </p:txEl>
                                          </p:spTgt>
                                        </p:tgtEl>
                                        <p:attrNameLst>
                                          <p:attrName>style.visibility</p:attrName>
                                        </p:attrNameLst>
                                      </p:cBhvr>
                                      <p:to>
                                        <p:strVal val="visible"/>
                                      </p:to>
                                    </p:set>
                                    <p:animEffect transition="in" filter="fade">
                                      <p:cBhvr>
                                        <p:cTn id="24" dur="500"/>
                                        <p:tgtEl>
                                          <p:spTgt spid="21">
                                            <p:txEl>
                                              <p:pRg st="1" end="1"/>
                                            </p:txEl>
                                          </p:spTgt>
                                        </p:tgtEl>
                                      </p:cBhvr>
                                    </p:animEffect>
                                  </p:childTnLst>
                                </p:cTn>
                              </p:par>
                            </p:childTnLst>
                          </p:cTn>
                        </p:par>
                        <p:par>
                          <p:cTn id="25" fill="hold">
                            <p:stCondLst>
                              <p:cond delay="4250"/>
                            </p:stCondLst>
                            <p:childTnLst>
                              <p:par>
                                <p:cTn id="26" presetID="10" presetClass="entr" presetSubtype="0" fill="hold" grpId="0" nodeType="afterEffect">
                                  <p:stCondLst>
                                    <p:cond delay="0"/>
                                  </p:stCondLst>
                                  <p:childTnLst>
                                    <p:set>
                                      <p:cBhvr>
                                        <p:cTn id="27" dur="1" fill="hold">
                                          <p:stCondLst>
                                            <p:cond delay="0"/>
                                          </p:stCondLst>
                                        </p:cTn>
                                        <p:tgtEl>
                                          <p:spTgt spid="21">
                                            <p:txEl>
                                              <p:pRg st="2" end="2"/>
                                            </p:txEl>
                                          </p:spTgt>
                                        </p:tgtEl>
                                        <p:attrNameLst>
                                          <p:attrName>style.visibility</p:attrName>
                                        </p:attrNameLst>
                                      </p:cBhvr>
                                      <p:to>
                                        <p:strVal val="visible"/>
                                      </p:to>
                                    </p:set>
                                    <p:animEffect transition="in" filter="fade">
                                      <p:cBhvr>
                                        <p:cTn id="28" dur="500"/>
                                        <p:tgtEl>
                                          <p:spTgt spid="21">
                                            <p:txEl>
                                              <p:pRg st="2" end="2"/>
                                            </p:txEl>
                                          </p:spTgt>
                                        </p:tgtEl>
                                      </p:cBhvr>
                                    </p:animEffect>
                                  </p:childTnLst>
                                </p:cTn>
                              </p:par>
                            </p:childTnLst>
                          </p:cTn>
                        </p:par>
                        <p:par>
                          <p:cTn id="29" fill="hold">
                            <p:stCondLst>
                              <p:cond delay="4750"/>
                            </p:stCondLst>
                            <p:childTnLst>
                              <p:par>
                                <p:cTn id="30" presetID="10" presetClass="entr" presetSubtype="0" fill="hold" grpId="0" nodeType="afterEffect">
                                  <p:stCondLst>
                                    <p:cond delay="0"/>
                                  </p:stCondLst>
                                  <p:childTnLst>
                                    <p:set>
                                      <p:cBhvr>
                                        <p:cTn id="31" dur="1" fill="hold">
                                          <p:stCondLst>
                                            <p:cond delay="0"/>
                                          </p:stCondLst>
                                        </p:cTn>
                                        <p:tgtEl>
                                          <p:spTgt spid="21">
                                            <p:txEl>
                                              <p:pRg st="3" end="3"/>
                                            </p:txEl>
                                          </p:spTgt>
                                        </p:tgtEl>
                                        <p:attrNameLst>
                                          <p:attrName>style.visibility</p:attrName>
                                        </p:attrNameLst>
                                      </p:cBhvr>
                                      <p:to>
                                        <p:strVal val="visible"/>
                                      </p:to>
                                    </p:set>
                                    <p:animEffect transition="in" filter="fade">
                                      <p:cBhvr>
                                        <p:cTn id="32" dur="500"/>
                                        <p:tgtEl>
                                          <p:spTgt spid="21">
                                            <p:txEl>
                                              <p:pRg st="3" end="3"/>
                                            </p:txEl>
                                          </p:spTgt>
                                        </p:tgtEl>
                                      </p:cBhvr>
                                    </p:animEffect>
                                  </p:childTnLst>
                                </p:cTn>
                              </p:par>
                            </p:childTnLst>
                          </p:cTn>
                        </p:par>
                        <p:par>
                          <p:cTn id="33" fill="hold">
                            <p:stCondLst>
                              <p:cond delay="5250"/>
                            </p:stCondLst>
                            <p:childTnLst>
                              <p:par>
                                <p:cTn id="34" presetID="10" presetClass="entr" presetSubtype="0" fill="hold" grpId="0" nodeType="afterEffect">
                                  <p:stCondLst>
                                    <p:cond delay="0"/>
                                  </p:stCondLst>
                                  <p:childTnLst>
                                    <p:set>
                                      <p:cBhvr>
                                        <p:cTn id="35" dur="1" fill="hold">
                                          <p:stCondLst>
                                            <p:cond delay="0"/>
                                          </p:stCondLst>
                                        </p:cTn>
                                        <p:tgtEl>
                                          <p:spTgt spid="21">
                                            <p:txEl>
                                              <p:pRg st="4" end="4"/>
                                            </p:txEl>
                                          </p:spTgt>
                                        </p:tgtEl>
                                        <p:attrNameLst>
                                          <p:attrName>style.visibility</p:attrName>
                                        </p:attrNameLst>
                                      </p:cBhvr>
                                      <p:to>
                                        <p:strVal val="visible"/>
                                      </p:to>
                                    </p:set>
                                    <p:animEffect transition="in" filter="fade">
                                      <p:cBhvr>
                                        <p:cTn id="36" dur="500"/>
                                        <p:tgtEl>
                                          <p:spTgt spid="21">
                                            <p:txEl>
                                              <p:pRg st="4" end="4"/>
                                            </p:txEl>
                                          </p:spTgt>
                                        </p:tgtEl>
                                      </p:cBhvr>
                                    </p:animEffect>
                                  </p:childTnLst>
                                </p:cTn>
                              </p:par>
                            </p:childTnLst>
                          </p:cTn>
                        </p:par>
                        <p:par>
                          <p:cTn id="37" fill="hold">
                            <p:stCondLst>
                              <p:cond delay="5750"/>
                            </p:stCondLst>
                            <p:childTnLst>
                              <p:par>
                                <p:cTn id="38" presetID="10" presetClass="entr" presetSubtype="0" fill="hold" grpId="0" nodeType="afterEffect">
                                  <p:stCondLst>
                                    <p:cond delay="0"/>
                                  </p:stCondLst>
                                  <p:childTnLst>
                                    <p:set>
                                      <p:cBhvr>
                                        <p:cTn id="39" dur="1" fill="hold">
                                          <p:stCondLst>
                                            <p:cond delay="0"/>
                                          </p:stCondLst>
                                        </p:cTn>
                                        <p:tgtEl>
                                          <p:spTgt spid="21">
                                            <p:txEl>
                                              <p:pRg st="5" end="5"/>
                                            </p:txEl>
                                          </p:spTgt>
                                        </p:tgtEl>
                                        <p:attrNameLst>
                                          <p:attrName>style.visibility</p:attrName>
                                        </p:attrNameLst>
                                      </p:cBhvr>
                                      <p:to>
                                        <p:strVal val="visible"/>
                                      </p:to>
                                    </p:set>
                                    <p:animEffect transition="in" filter="fade">
                                      <p:cBhvr>
                                        <p:cTn id="40" dur="500"/>
                                        <p:tgtEl>
                                          <p:spTgt spid="2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633C1A-BD00-4D4D-87F8-8636E0D25473}"/>
              </a:ext>
            </a:extLst>
          </p:cNvPr>
          <p:cNvSpPr>
            <a:spLocks noGrp="1"/>
          </p:cNvSpPr>
          <p:nvPr>
            <p:ph type="title"/>
          </p:nvPr>
        </p:nvSpPr>
        <p:spPr>
          <a:xfrm>
            <a:off x="685801" y="685800"/>
            <a:ext cx="10396882" cy="1151965"/>
          </a:xfrm>
        </p:spPr>
        <p:txBody>
          <a:bodyPr/>
          <a:lstStyle/>
          <a:p>
            <a:endParaRPr lang="hr-HR"/>
          </a:p>
        </p:txBody>
      </p:sp>
      <p:sp>
        <p:nvSpPr>
          <p:cNvPr id="3" name="Content Placeholder 2">
            <a:extLst>
              <a:ext uri="{FF2B5EF4-FFF2-40B4-BE49-F238E27FC236}">
                <a16:creationId xmlns:a16="http://schemas.microsoft.com/office/drawing/2014/main" xmlns="" id="{96AA4727-67E9-4652-A542-EF25CD341DA0}"/>
              </a:ext>
            </a:extLst>
          </p:cNvPr>
          <p:cNvSpPr>
            <a:spLocks noGrp="1"/>
          </p:cNvSpPr>
          <p:nvPr>
            <p:ph sz="quarter" idx="13"/>
          </p:nvPr>
        </p:nvSpPr>
        <p:spPr>
          <a:xfrm>
            <a:off x="681845" y="2387378"/>
            <a:ext cx="9601200" cy="3581400"/>
          </a:xfrm>
        </p:spPr>
        <p:txBody>
          <a:bodyPr/>
          <a:lstStyle/>
          <a:p>
            <a:pPr marL="0" indent="0">
              <a:buNone/>
            </a:pPr>
            <a:endParaRPr lang="en-US"/>
          </a:p>
          <a:p>
            <a:endParaRPr lang="en-US"/>
          </a:p>
          <a:p>
            <a:endParaRPr lang="en-US"/>
          </a:p>
          <a:p>
            <a:endParaRPr lang="en-US"/>
          </a:p>
          <a:p>
            <a:endParaRPr lang="hr-HR"/>
          </a:p>
        </p:txBody>
      </p:sp>
      <p:sp>
        <p:nvSpPr>
          <p:cNvPr id="4" name="Slide Number Placeholder 3">
            <a:extLst>
              <a:ext uri="{FF2B5EF4-FFF2-40B4-BE49-F238E27FC236}">
                <a16:creationId xmlns:a16="http://schemas.microsoft.com/office/drawing/2014/main" xmlns="" id="{DDA65791-413B-4434-8BFC-6288DF1314B8}"/>
              </a:ext>
            </a:extLst>
          </p:cNvPr>
          <p:cNvSpPr>
            <a:spLocks noGrp="1"/>
          </p:cNvSpPr>
          <p:nvPr>
            <p:ph type="sldNum" sz="quarter" idx="12"/>
          </p:nvPr>
        </p:nvSpPr>
        <p:spPr/>
        <p:txBody>
          <a:bodyPr>
            <a:normAutofit fontScale="92500" lnSpcReduction="20000"/>
          </a:bodyPr>
          <a:lstStyle/>
          <a:p>
            <a:fld id="{97B5D07E-5231-4141-9E0B-B499B3C1FE66}" type="slidenum">
              <a:rPr lang="hr-HR" smtClean="0"/>
              <a:t>14</a:t>
            </a:fld>
            <a:endParaRPr lang="hr-HR"/>
          </a:p>
        </p:txBody>
      </p:sp>
      <p:pic>
        <p:nvPicPr>
          <p:cNvPr id="11" name="Picture 10">
            <a:extLst>
              <a:ext uri="{FF2B5EF4-FFF2-40B4-BE49-F238E27FC236}">
                <a16:creationId xmlns:a16="http://schemas.microsoft.com/office/drawing/2014/main" xmlns="" id="{0BE77983-F6A0-413D-ACA2-B1D23CF578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095" y="685800"/>
            <a:ext cx="3885824" cy="1913021"/>
          </a:xfrm>
          <a:prstGeom prst="rect">
            <a:avLst/>
          </a:prstGeom>
        </p:spPr>
      </p:pic>
      <p:pic>
        <p:nvPicPr>
          <p:cNvPr id="12" name="Content Placeholder 10">
            <a:extLst>
              <a:ext uri="{FF2B5EF4-FFF2-40B4-BE49-F238E27FC236}">
                <a16:creationId xmlns:a16="http://schemas.microsoft.com/office/drawing/2014/main" xmlns="" id="{B37A32B9-29F9-4260-B96D-B4C3531641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845" y="1077118"/>
            <a:ext cx="5023216" cy="1025586"/>
          </a:xfrm>
          <a:prstGeom prst="rect">
            <a:avLst/>
          </a:prstGeom>
        </p:spPr>
      </p:pic>
      <p:pic>
        <p:nvPicPr>
          <p:cNvPr id="13" name="Picture 12" descr="A group of people standing in front of a building&#10;&#10;Description generated with high confidence">
            <a:extLst>
              <a:ext uri="{FF2B5EF4-FFF2-40B4-BE49-F238E27FC236}">
                <a16:creationId xmlns:a16="http://schemas.microsoft.com/office/drawing/2014/main" xmlns="" id="{4D747BCE-9FD2-45BA-91BC-1EE49E6E0A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3487" y="2127134"/>
            <a:ext cx="4572000" cy="3429000"/>
          </a:xfrm>
          <a:prstGeom prst="rect">
            <a:avLst/>
          </a:prstGeom>
        </p:spPr>
      </p:pic>
      <p:pic>
        <p:nvPicPr>
          <p:cNvPr id="15" name="Picture 14" descr="A picture containing floor, indoor, building, ground&#10;&#10;Description generated with high confidence">
            <a:extLst>
              <a:ext uri="{FF2B5EF4-FFF2-40B4-BE49-F238E27FC236}">
                <a16:creationId xmlns:a16="http://schemas.microsoft.com/office/drawing/2014/main" xmlns="" id="{5B9F5406-E908-45EE-8B15-C5D35C1487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5060" y="2387379"/>
            <a:ext cx="5633345" cy="3168756"/>
          </a:xfrm>
          <a:prstGeom prst="rect">
            <a:avLst/>
          </a:prstGeom>
        </p:spPr>
      </p:pic>
    </p:spTree>
    <p:extLst>
      <p:ext uri="{BB962C8B-B14F-4D97-AF65-F5344CB8AC3E}">
        <p14:creationId xmlns:p14="http://schemas.microsoft.com/office/powerpoint/2010/main" val="30999725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DD0D22-E872-4C23-8415-0EDB4932E6CA}"/>
              </a:ext>
            </a:extLst>
          </p:cNvPr>
          <p:cNvSpPr>
            <a:spLocks noGrp="1"/>
          </p:cNvSpPr>
          <p:nvPr>
            <p:ph type="title"/>
          </p:nvPr>
        </p:nvSpPr>
        <p:spPr/>
        <p:txBody>
          <a:bodyPr/>
          <a:lstStyle/>
          <a:p>
            <a:endParaRPr lang="hr-HR"/>
          </a:p>
        </p:txBody>
      </p:sp>
      <p:sp>
        <p:nvSpPr>
          <p:cNvPr id="3" name="Content Placeholder 2">
            <a:extLst>
              <a:ext uri="{FF2B5EF4-FFF2-40B4-BE49-F238E27FC236}">
                <a16:creationId xmlns:a16="http://schemas.microsoft.com/office/drawing/2014/main" xmlns="" id="{A7E7A895-BE05-4CB2-96FB-F3DF41C3BE96}"/>
              </a:ext>
            </a:extLst>
          </p:cNvPr>
          <p:cNvSpPr>
            <a:spLocks noGrp="1"/>
          </p:cNvSpPr>
          <p:nvPr>
            <p:ph sz="quarter" idx="13"/>
          </p:nvPr>
        </p:nvSpPr>
        <p:spPr/>
        <p:txBody>
          <a:bodyPr/>
          <a:lstStyle/>
          <a:p>
            <a:r>
              <a:rPr lang="en-US"/>
              <a:t>Testirali smo autonomnu navigaciju uz pomoć linija na podu</a:t>
            </a:r>
          </a:p>
          <a:p>
            <a:endParaRPr lang="en-US"/>
          </a:p>
          <a:p>
            <a:endParaRPr lang="en-US"/>
          </a:p>
          <a:p>
            <a:endParaRPr lang="en-US"/>
          </a:p>
          <a:p>
            <a:endParaRPr lang="en-US"/>
          </a:p>
          <a:p>
            <a:endParaRPr lang="en-US"/>
          </a:p>
        </p:txBody>
      </p:sp>
      <p:sp>
        <p:nvSpPr>
          <p:cNvPr id="4" name="Slide Number Placeholder 3">
            <a:extLst>
              <a:ext uri="{FF2B5EF4-FFF2-40B4-BE49-F238E27FC236}">
                <a16:creationId xmlns:a16="http://schemas.microsoft.com/office/drawing/2014/main" xmlns="" id="{3627265F-BD2B-492A-A236-9301255AEEEF}"/>
              </a:ext>
            </a:extLst>
          </p:cNvPr>
          <p:cNvSpPr>
            <a:spLocks noGrp="1"/>
          </p:cNvSpPr>
          <p:nvPr>
            <p:ph type="sldNum" sz="quarter" idx="12"/>
          </p:nvPr>
        </p:nvSpPr>
        <p:spPr/>
        <p:txBody>
          <a:bodyPr>
            <a:normAutofit fontScale="92500" lnSpcReduction="20000"/>
          </a:bodyPr>
          <a:lstStyle/>
          <a:p>
            <a:fld id="{97B5D07E-5231-4141-9E0B-B499B3C1FE66}" type="slidenum">
              <a:rPr lang="hr-HR" smtClean="0"/>
              <a:t>15</a:t>
            </a:fld>
            <a:endParaRPr lang="hr-HR"/>
          </a:p>
        </p:txBody>
      </p:sp>
      <p:pic>
        <p:nvPicPr>
          <p:cNvPr id="6" name="Picture 5">
            <a:extLst>
              <a:ext uri="{FF2B5EF4-FFF2-40B4-BE49-F238E27FC236}">
                <a16:creationId xmlns:a16="http://schemas.microsoft.com/office/drawing/2014/main" xmlns="" id="{9958B59F-14BB-4EAF-8D3D-4BEA6586DA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095" y="685800"/>
            <a:ext cx="3885824" cy="1913021"/>
          </a:xfrm>
          <a:prstGeom prst="rect">
            <a:avLst/>
          </a:prstGeom>
        </p:spPr>
      </p:pic>
      <p:pic>
        <p:nvPicPr>
          <p:cNvPr id="7" name="Content Placeholder 10">
            <a:extLst>
              <a:ext uri="{FF2B5EF4-FFF2-40B4-BE49-F238E27FC236}">
                <a16:creationId xmlns:a16="http://schemas.microsoft.com/office/drawing/2014/main" xmlns="" id="{43C7C8E6-DE4A-4DA6-8004-3B1666D5DB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845" y="1077118"/>
            <a:ext cx="5023216" cy="1025586"/>
          </a:xfrm>
          <a:prstGeom prst="rect">
            <a:avLst/>
          </a:prstGeom>
        </p:spPr>
      </p:pic>
      <p:pic>
        <p:nvPicPr>
          <p:cNvPr id="9" name="Picture 8" descr="A screenshot of a computer&#10;&#10;Description generated with very high confidence">
            <a:extLst>
              <a:ext uri="{FF2B5EF4-FFF2-40B4-BE49-F238E27FC236}">
                <a16:creationId xmlns:a16="http://schemas.microsoft.com/office/drawing/2014/main" xmlns="" id="{DCDE1715-38CE-4A5D-8C7D-EA8358E203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8555" y="2774074"/>
            <a:ext cx="4588566" cy="2600511"/>
          </a:xfrm>
          <a:prstGeom prst="rect">
            <a:avLst/>
          </a:prstGeom>
        </p:spPr>
      </p:pic>
      <p:pic>
        <p:nvPicPr>
          <p:cNvPr id="11" name="Picture 10" descr="A store inside of a building&#10;&#10;Description generated with very high confidence">
            <a:extLst>
              <a:ext uri="{FF2B5EF4-FFF2-40B4-BE49-F238E27FC236}">
                <a16:creationId xmlns:a16="http://schemas.microsoft.com/office/drawing/2014/main" xmlns="" id="{A5C1A0A0-6A8A-4012-8638-7EA3DD4523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10246" y="2405269"/>
            <a:ext cx="3595953" cy="3955593"/>
          </a:xfrm>
          <a:prstGeom prst="rect">
            <a:avLst/>
          </a:prstGeom>
        </p:spPr>
      </p:pic>
    </p:spTree>
    <p:extLst>
      <p:ext uri="{BB962C8B-B14F-4D97-AF65-F5344CB8AC3E}">
        <p14:creationId xmlns:p14="http://schemas.microsoft.com/office/powerpoint/2010/main" val="529630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A151FE-5C79-4658-A498-36F13CDE7F92}"/>
              </a:ext>
            </a:extLst>
          </p:cNvPr>
          <p:cNvSpPr>
            <a:spLocks noGrp="1"/>
          </p:cNvSpPr>
          <p:nvPr>
            <p:ph type="title"/>
          </p:nvPr>
        </p:nvSpPr>
        <p:spPr/>
        <p:txBody>
          <a:bodyPr/>
          <a:lstStyle/>
          <a:p>
            <a:endParaRPr lang="hr-HR"/>
          </a:p>
        </p:txBody>
      </p:sp>
      <p:sp>
        <p:nvSpPr>
          <p:cNvPr id="3" name="Content Placeholder 2">
            <a:extLst>
              <a:ext uri="{FF2B5EF4-FFF2-40B4-BE49-F238E27FC236}">
                <a16:creationId xmlns:a16="http://schemas.microsoft.com/office/drawing/2014/main" xmlns="" id="{31858F1C-C649-4233-9176-15AFB7B21DBA}"/>
              </a:ext>
            </a:extLst>
          </p:cNvPr>
          <p:cNvSpPr>
            <a:spLocks noGrp="1"/>
          </p:cNvSpPr>
          <p:nvPr>
            <p:ph sz="quarter" idx="13"/>
          </p:nvPr>
        </p:nvSpPr>
        <p:spPr/>
        <p:txBody>
          <a:bodyPr/>
          <a:lstStyle/>
          <a:p>
            <a:pPr marL="0" indent="0">
              <a:buNone/>
            </a:pPr>
            <a:endParaRPr lang="en-US"/>
          </a:p>
          <a:p>
            <a:endParaRPr lang="en-US"/>
          </a:p>
          <a:p>
            <a:endParaRPr lang="en-US"/>
          </a:p>
          <a:p>
            <a:endParaRPr lang="en-US"/>
          </a:p>
          <a:p>
            <a:endParaRPr lang="hr-HR"/>
          </a:p>
        </p:txBody>
      </p:sp>
      <p:sp>
        <p:nvSpPr>
          <p:cNvPr id="4" name="Slide Number Placeholder 3">
            <a:extLst>
              <a:ext uri="{FF2B5EF4-FFF2-40B4-BE49-F238E27FC236}">
                <a16:creationId xmlns:a16="http://schemas.microsoft.com/office/drawing/2014/main" xmlns="" id="{BD6FEF1C-265A-484A-8805-2046AF61B2BC}"/>
              </a:ext>
            </a:extLst>
          </p:cNvPr>
          <p:cNvSpPr>
            <a:spLocks noGrp="1"/>
          </p:cNvSpPr>
          <p:nvPr>
            <p:ph type="sldNum" sz="quarter" idx="12"/>
          </p:nvPr>
        </p:nvSpPr>
        <p:spPr/>
        <p:txBody>
          <a:bodyPr>
            <a:normAutofit fontScale="92500" lnSpcReduction="20000"/>
          </a:bodyPr>
          <a:lstStyle/>
          <a:p>
            <a:fld id="{97B5D07E-5231-4141-9E0B-B499B3C1FE66}" type="slidenum">
              <a:rPr lang="hr-HR" smtClean="0"/>
              <a:t>16</a:t>
            </a:fld>
            <a:endParaRPr lang="hr-HR"/>
          </a:p>
        </p:txBody>
      </p:sp>
      <p:pic>
        <p:nvPicPr>
          <p:cNvPr id="6" name="Picture 5">
            <a:extLst>
              <a:ext uri="{FF2B5EF4-FFF2-40B4-BE49-F238E27FC236}">
                <a16:creationId xmlns:a16="http://schemas.microsoft.com/office/drawing/2014/main" xmlns="" id="{039A8D1D-0999-4142-B7AB-CA08DE6DD6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095" y="685800"/>
            <a:ext cx="3885824" cy="1913021"/>
          </a:xfrm>
          <a:prstGeom prst="rect">
            <a:avLst/>
          </a:prstGeom>
        </p:spPr>
      </p:pic>
      <p:pic>
        <p:nvPicPr>
          <p:cNvPr id="7" name="Content Placeholder 10">
            <a:extLst>
              <a:ext uri="{FF2B5EF4-FFF2-40B4-BE49-F238E27FC236}">
                <a16:creationId xmlns:a16="http://schemas.microsoft.com/office/drawing/2014/main" xmlns="" id="{3DD47E4F-1682-4A8B-AD49-CE3921808B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845" y="1077118"/>
            <a:ext cx="5023216" cy="1025586"/>
          </a:xfrm>
          <a:prstGeom prst="rect">
            <a:avLst/>
          </a:prstGeom>
        </p:spPr>
      </p:pic>
      <p:pic>
        <p:nvPicPr>
          <p:cNvPr id="9" name="Picture 8" descr="A sign on the side of a road&#10;&#10;Description generated with high confidence">
            <a:extLst>
              <a:ext uri="{FF2B5EF4-FFF2-40B4-BE49-F238E27FC236}">
                <a16:creationId xmlns:a16="http://schemas.microsoft.com/office/drawing/2014/main" xmlns="" id="{4B1B1D99-DA54-48BA-8A96-D4442F0EE4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663" y="2444810"/>
            <a:ext cx="3006749" cy="3645759"/>
          </a:xfrm>
          <a:prstGeom prst="rect">
            <a:avLst/>
          </a:prstGeom>
        </p:spPr>
      </p:pic>
      <p:pic>
        <p:nvPicPr>
          <p:cNvPr id="13" name="Picture 12" descr="A picture containing car, ground&#10;&#10;Description generated with high confidence">
            <a:extLst>
              <a:ext uri="{FF2B5EF4-FFF2-40B4-BE49-F238E27FC236}">
                <a16:creationId xmlns:a16="http://schemas.microsoft.com/office/drawing/2014/main" xmlns="" id="{5EC53FEC-B7ED-40BE-83F8-D57D53B8C2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3929" y="2494022"/>
            <a:ext cx="3695953" cy="2689297"/>
          </a:xfrm>
          <a:prstGeom prst="rect">
            <a:avLst/>
          </a:prstGeom>
        </p:spPr>
      </p:pic>
      <p:pic>
        <p:nvPicPr>
          <p:cNvPr id="15" name="Picture 14" descr="A close up of a toy&#10;&#10;Description generated with high confidence">
            <a:extLst>
              <a:ext uri="{FF2B5EF4-FFF2-40B4-BE49-F238E27FC236}">
                <a16:creationId xmlns:a16="http://schemas.microsoft.com/office/drawing/2014/main" xmlns="" id="{DC165027-3C7D-4F4A-A93D-6DEA0174FF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63007" y="2326906"/>
            <a:ext cx="3025468" cy="4033957"/>
          </a:xfrm>
          <a:prstGeom prst="rect">
            <a:avLst/>
          </a:prstGeom>
        </p:spPr>
      </p:pic>
    </p:spTree>
    <p:extLst>
      <p:ext uri="{BB962C8B-B14F-4D97-AF65-F5344CB8AC3E}">
        <p14:creationId xmlns:p14="http://schemas.microsoft.com/office/powerpoint/2010/main" val="38423794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CA846F-4505-4B9B-B049-D4F5E5A7F32E}"/>
              </a:ext>
            </a:extLst>
          </p:cNvPr>
          <p:cNvSpPr>
            <a:spLocks noGrp="1"/>
          </p:cNvSpPr>
          <p:nvPr>
            <p:ph type="title"/>
          </p:nvPr>
        </p:nvSpPr>
        <p:spPr/>
        <p:txBody>
          <a:bodyPr/>
          <a:lstStyle/>
          <a:p>
            <a:endParaRPr lang="hr-HR"/>
          </a:p>
        </p:txBody>
      </p:sp>
      <p:sp>
        <p:nvSpPr>
          <p:cNvPr id="3" name="Content Placeholder 2">
            <a:extLst>
              <a:ext uri="{FF2B5EF4-FFF2-40B4-BE49-F238E27FC236}">
                <a16:creationId xmlns:a16="http://schemas.microsoft.com/office/drawing/2014/main" xmlns="" id="{7EB8BB44-ACA4-463E-8387-9D500011CC45}"/>
              </a:ext>
            </a:extLst>
          </p:cNvPr>
          <p:cNvSpPr>
            <a:spLocks noGrp="1"/>
          </p:cNvSpPr>
          <p:nvPr>
            <p:ph sz="quarter" idx="13"/>
          </p:nvPr>
        </p:nvSpPr>
        <p:spPr>
          <a:xfrm>
            <a:off x="695739" y="2047462"/>
            <a:ext cx="10384768" cy="3327124"/>
          </a:xfrm>
        </p:spPr>
        <p:txBody>
          <a:bodyPr/>
          <a:lstStyle/>
          <a:p>
            <a:r>
              <a:rPr lang="en-US"/>
              <a:t>Testirali smo sustav autonomne navigacije uz pomoć 2D mape</a:t>
            </a:r>
          </a:p>
          <a:p>
            <a:endParaRPr lang="en-US"/>
          </a:p>
          <a:p>
            <a:endParaRPr lang="en-US"/>
          </a:p>
          <a:p>
            <a:endParaRPr lang="en-US"/>
          </a:p>
          <a:p>
            <a:endParaRPr lang="en-US"/>
          </a:p>
          <a:p>
            <a:endParaRPr lang="en-US"/>
          </a:p>
        </p:txBody>
      </p:sp>
      <p:sp>
        <p:nvSpPr>
          <p:cNvPr id="4" name="Slide Number Placeholder 3">
            <a:extLst>
              <a:ext uri="{FF2B5EF4-FFF2-40B4-BE49-F238E27FC236}">
                <a16:creationId xmlns:a16="http://schemas.microsoft.com/office/drawing/2014/main" xmlns="" id="{EC053061-76B9-473C-8448-61968C9D5275}"/>
              </a:ext>
            </a:extLst>
          </p:cNvPr>
          <p:cNvSpPr>
            <a:spLocks noGrp="1"/>
          </p:cNvSpPr>
          <p:nvPr>
            <p:ph type="sldNum" sz="quarter" idx="12"/>
          </p:nvPr>
        </p:nvSpPr>
        <p:spPr/>
        <p:txBody>
          <a:bodyPr>
            <a:normAutofit fontScale="92500" lnSpcReduction="20000"/>
          </a:bodyPr>
          <a:lstStyle/>
          <a:p>
            <a:fld id="{97B5D07E-5231-4141-9E0B-B499B3C1FE66}" type="slidenum">
              <a:rPr lang="hr-HR" smtClean="0"/>
              <a:t>17</a:t>
            </a:fld>
            <a:endParaRPr lang="hr-HR"/>
          </a:p>
        </p:txBody>
      </p:sp>
      <p:pic>
        <p:nvPicPr>
          <p:cNvPr id="6" name="Picture 5">
            <a:extLst>
              <a:ext uri="{FF2B5EF4-FFF2-40B4-BE49-F238E27FC236}">
                <a16:creationId xmlns:a16="http://schemas.microsoft.com/office/drawing/2014/main" xmlns="" id="{E2ECE9DF-FA5A-4EF0-B819-878CF2F29E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095" y="685800"/>
            <a:ext cx="3885824" cy="1913021"/>
          </a:xfrm>
          <a:prstGeom prst="rect">
            <a:avLst/>
          </a:prstGeom>
        </p:spPr>
      </p:pic>
      <p:pic>
        <p:nvPicPr>
          <p:cNvPr id="7" name="Content Placeholder 10">
            <a:extLst>
              <a:ext uri="{FF2B5EF4-FFF2-40B4-BE49-F238E27FC236}">
                <a16:creationId xmlns:a16="http://schemas.microsoft.com/office/drawing/2014/main" xmlns="" id="{60657A4B-5F29-4934-9FDC-955CEDD0DE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845" y="1077118"/>
            <a:ext cx="5023216" cy="1025586"/>
          </a:xfrm>
          <a:prstGeom prst="rect">
            <a:avLst/>
          </a:prstGeom>
        </p:spPr>
      </p:pic>
      <p:pic>
        <p:nvPicPr>
          <p:cNvPr id="9" name="Picture 8" descr="An open computer sitting on a table&#10;&#10;Description generated with very high confidence">
            <a:extLst>
              <a:ext uri="{FF2B5EF4-FFF2-40B4-BE49-F238E27FC236}">
                <a16:creationId xmlns:a16="http://schemas.microsoft.com/office/drawing/2014/main" xmlns="" id="{F9BD547E-F19E-432B-AE9A-77348440EB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1493" y="2815236"/>
            <a:ext cx="3370695" cy="2528021"/>
          </a:xfrm>
          <a:prstGeom prst="rect">
            <a:avLst/>
          </a:prstGeom>
        </p:spPr>
      </p:pic>
      <p:pic>
        <p:nvPicPr>
          <p:cNvPr id="11" name="Picture 10" descr="A close up of a map&#10;&#10;Description generated with very high confidence">
            <a:extLst>
              <a:ext uri="{FF2B5EF4-FFF2-40B4-BE49-F238E27FC236}">
                <a16:creationId xmlns:a16="http://schemas.microsoft.com/office/drawing/2014/main" xmlns="" id="{9745D372-F539-48D5-99CC-2472D31958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8333" y="2830112"/>
            <a:ext cx="4782577" cy="2513145"/>
          </a:xfrm>
          <a:prstGeom prst="rect">
            <a:avLst/>
          </a:prstGeom>
        </p:spPr>
      </p:pic>
      <p:pic>
        <p:nvPicPr>
          <p:cNvPr id="13" name="Picture 12" descr="A flock of seagulls flying in the sky&#10;&#10;Description generated with high confidence">
            <a:extLst>
              <a:ext uri="{FF2B5EF4-FFF2-40B4-BE49-F238E27FC236}">
                <a16:creationId xmlns:a16="http://schemas.microsoft.com/office/drawing/2014/main" xmlns="" id="{509F229A-3DDF-45F7-B09B-F97186E408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8332" y="2869419"/>
            <a:ext cx="4782577" cy="2473837"/>
          </a:xfrm>
          <a:prstGeom prst="rect">
            <a:avLst/>
          </a:prstGeom>
        </p:spPr>
      </p:pic>
    </p:spTree>
    <p:extLst>
      <p:ext uri="{BB962C8B-B14F-4D97-AF65-F5344CB8AC3E}">
        <p14:creationId xmlns:p14="http://schemas.microsoft.com/office/powerpoint/2010/main" val="496994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1" presetClass="entr" presetSubtype="0" fill="hold" nodeType="afterEffect">
                                  <p:stCondLst>
                                    <p:cond delay="50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706045-DEF3-4FB4-8E82-1811F1C5C5C8}"/>
              </a:ext>
            </a:extLst>
          </p:cNvPr>
          <p:cNvSpPr>
            <a:spLocks noGrp="1"/>
          </p:cNvSpPr>
          <p:nvPr>
            <p:ph type="title"/>
          </p:nvPr>
        </p:nvSpPr>
        <p:spPr/>
        <p:txBody>
          <a:bodyPr/>
          <a:lstStyle/>
          <a:p>
            <a:endParaRPr lang="hr-HR"/>
          </a:p>
        </p:txBody>
      </p:sp>
      <p:sp>
        <p:nvSpPr>
          <p:cNvPr id="3" name="Content Placeholder 2">
            <a:extLst>
              <a:ext uri="{FF2B5EF4-FFF2-40B4-BE49-F238E27FC236}">
                <a16:creationId xmlns:a16="http://schemas.microsoft.com/office/drawing/2014/main" xmlns="" id="{5758C0A1-4B76-4157-B965-14149D256783}"/>
              </a:ext>
            </a:extLst>
          </p:cNvPr>
          <p:cNvSpPr>
            <a:spLocks noGrp="1"/>
          </p:cNvSpPr>
          <p:nvPr>
            <p:ph sz="quarter" idx="13"/>
          </p:nvPr>
        </p:nvSpPr>
        <p:spPr/>
        <p:txBody>
          <a:bodyPr/>
          <a:lstStyle/>
          <a:p>
            <a:endParaRPr lang="hr-HR"/>
          </a:p>
        </p:txBody>
      </p:sp>
      <p:sp>
        <p:nvSpPr>
          <p:cNvPr id="4" name="Slide Number Placeholder 3">
            <a:extLst>
              <a:ext uri="{FF2B5EF4-FFF2-40B4-BE49-F238E27FC236}">
                <a16:creationId xmlns:a16="http://schemas.microsoft.com/office/drawing/2014/main" xmlns="" id="{87F50F62-C50A-46A9-83A6-09F518CD717C}"/>
              </a:ext>
            </a:extLst>
          </p:cNvPr>
          <p:cNvSpPr>
            <a:spLocks noGrp="1"/>
          </p:cNvSpPr>
          <p:nvPr>
            <p:ph type="sldNum" sz="quarter" idx="12"/>
          </p:nvPr>
        </p:nvSpPr>
        <p:spPr/>
        <p:txBody>
          <a:bodyPr/>
          <a:lstStyle/>
          <a:p>
            <a:fld id="{97B5D07E-5231-4141-9E0B-B499B3C1FE66}" type="slidenum">
              <a:rPr lang="hr-HR" smtClean="0"/>
              <a:t>18</a:t>
            </a:fld>
            <a:endParaRPr lang="hr-HR"/>
          </a:p>
        </p:txBody>
      </p:sp>
      <p:pic>
        <p:nvPicPr>
          <p:cNvPr id="5" name="Picture 4">
            <a:extLst>
              <a:ext uri="{FF2B5EF4-FFF2-40B4-BE49-F238E27FC236}">
                <a16:creationId xmlns:a16="http://schemas.microsoft.com/office/drawing/2014/main" xmlns="" id="{AECB6967-A652-41EC-B1ED-8BF6DECE01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095" y="685800"/>
            <a:ext cx="3885824" cy="1913021"/>
          </a:xfrm>
          <a:prstGeom prst="rect">
            <a:avLst/>
          </a:prstGeom>
        </p:spPr>
      </p:pic>
      <p:pic>
        <p:nvPicPr>
          <p:cNvPr id="6" name="Content Placeholder 10">
            <a:extLst>
              <a:ext uri="{FF2B5EF4-FFF2-40B4-BE49-F238E27FC236}">
                <a16:creationId xmlns:a16="http://schemas.microsoft.com/office/drawing/2014/main" xmlns="" id="{686784B3-2A23-42EF-9278-DA6DF6848B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845" y="1077118"/>
            <a:ext cx="5023216" cy="1025586"/>
          </a:xfrm>
          <a:prstGeom prst="rect">
            <a:avLst/>
          </a:prstGeom>
        </p:spPr>
      </p:pic>
      <p:pic>
        <p:nvPicPr>
          <p:cNvPr id="8" name="Picture 7" descr="A picture containing screenshot&#10;&#10;Description generated with high confidence">
            <a:extLst>
              <a:ext uri="{FF2B5EF4-FFF2-40B4-BE49-F238E27FC236}">
                <a16:creationId xmlns:a16="http://schemas.microsoft.com/office/drawing/2014/main" xmlns="" id="{9675929E-8436-4901-A57F-E41728BD31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0768" y="2702182"/>
            <a:ext cx="3711818" cy="2210314"/>
          </a:xfrm>
          <a:prstGeom prst="rect">
            <a:avLst/>
          </a:prstGeom>
        </p:spPr>
      </p:pic>
      <p:pic>
        <p:nvPicPr>
          <p:cNvPr id="10" name="Picture 9" descr="An open computer sitting on a table&#10;&#10;Description generated with very high confidence">
            <a:extLst>
              <a:ext uri="{FF2B5EF4-FFF2-40B4-BE49-F238E27FC236}">
                <a16:creationId xmlns:a16="http://schemas.microsoft.com/office/drawing/2014/main" xmlns="" id="{56E97093-0BBA-4001-A961-11B9BDE163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0206" y="2136960"/>
            <a:ext cx="2571750" cy="3429000"/>
          </a:xfrm>
          <a:prstGeom prst="rect">
            <a:avLst/>
          </a:prstGeom>
        </p:spPr>
      </p:pic>
      <p:pic>
        <p:nvPicPr>
          <p:cNvPr id="12" name="Picture 11" descr="A picture containing person, laptop, indoor, computer&#10;&#10;Description generated with very high confidence">
            <a:extLst>
              <a:ext uri="{FF2B5EF4-FFF2-40B4-BE49-F238E27FC236}">
                <a16:creationId xmlns:a16="http://schemas.microsoft.com/office/drawing/2014/main" xmlns="" id="{8A4692FD-A15F-4F47-AE35-006FE47348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97875" y="2574444"/>
            <a:ext cx="3405376" cy="2554032"/>
          </a:xfrm>
          <a:prstGeom prst="rect">
            <a:avLst/>
          </a:prstGeom>
        </p:spPr>
      </p:pic>
    </p:spTree>
    <p:extLst>
      <p:ext uri="{BB962C8B-B14F-4D97-AF65-F5344CB8AC3E}">
        <p14:creationId xmlns:p14="http://schemas.microsoft.com/office/powerpoint/2010/main" val="1530987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95B128-DF9F-4465-9377-BEFBD0488B8F}"/>
              </a:ext>
            </a:extLst>
          </p:cNvPr>
          <p:cNvSpPr>
            <a:spLocks noGrp="1"/>
          </p:cNvSpPr>
          <p:nvPr>
            <p:ph type="title"/>
          </p:nvPr>
        </p:nvSpPr>
        <p:spPr/>
        <p:txBody>
          <a:bodyPr/>
          <a:lstStyle/>
          <a:p>
            <a:endParaRPr lang="hr-HR"/>
          </a:p>
        </p:txBody>
      </p:sp>
      <p:sp>
        <p:nvSpPr>
          <p:cNvPr id="3" name="Content Placeholder 2">
            <a:extLst>
              <a:ext uri="{FF2B5EF4-FFF2-40B4-BE49-F238E27FC236}">
                <a16:creationId xmlns:a16="http://schemas.microsoft.com/office/drawing/2014/main" xmlns="" id="{5326AC65-BB32-4164-B55F-FC15BE6D5C33}"/>
              </a:ext>
            </a:extLst>
          </p:cNvPr>
          <p:cNvSpPr>
            <a:spLocks noGrp="1"/>
          </p:cNvSpPr>
          <p:nvPr>
            <p:ph sz="quarter" idx="13"/>
          </p:nvPr>
        </p:nvSpPr>
        <p:spPr/>
        <p:txBody>
          <a:bodyPr/>
          <a:lstStyle/>
          <a:p>
            <a:r>
              <a:rPr lang="en-US"/>
              <a:t>Izrađivali smo elektroniku </a:t>
            </a:r>
            <a:r>
              <a:rPr lang="hr-HR"/>
              <a:t>za neke njihove različite projekte</a:t>
            </a:r>
            <a:endParaRPr lang="en-US"/>
          </a:p>
          <a:p>
            <a:endParaRPr lang="en-US"/>
          </a:p>
          <a:p>
            <a:endParaRPr lang="en-US"/>
          </a:p>
          <a:p>
            <a:endParaRPr lang="en-US"/>
          </a:p>
          <a:p>
            <a:endParaRPr lang="en-US"/>
          </a:p>
          <a:p>
            <a:endParaRPr lang="hr-HR"/>
          </a:p>
        </p:txBody>
      </p:sp>
      <p:sp>
        <p:nvSpPr>
          <p:cNvPr id="4" name="Slide Number Placeholder 3">
            <a:extLst>
              <a:ext uri="{FF2B5EF4-FFF2-40B4-BE49-F238E27FC236}">
                <a16:creationId xmlns:a16="http://schemas.microsoft.com/office/drawing/2014/main" xmlns="" id="{C84C688B-E44E-4DB5-BD22-EE092516BDE0}"/>
              </a:ext>
            </a:extLst>
          </p:cNvPr>
          <p:cNvSpPr>
            <a:spLocks noGrp="1"/>
          </p:cNvSpPr>
          <p:nvPr>
            <p:ph type="sldNum" sz="quarter" idx="12"/>
          </p:nvPr>
        </p:nvSpPr>
        <p:spPr/>
        <p:txBody>
          <a:bodyPr/>
          <a:lstStyle/>
          <a:p>
            <a:fld id="{97B5D07E-5231-4141-9E0B-B499B3C1FE66}" type="slidenum">
              <a:rPr lang="hr-HR" smtClean="0"/>
              <a:t>19</a:t>
            </a:fld>
            <a:endParaRPr lang="hr-HR"/>
          </a:p>
        </p:txBody>
      </p:sp>
      <p:pic>
        <p:nvPicPr>
          <p:cNvPr id="6" name="Content Placeholder 10">
            <a:extLst>
              <a:ext uri="{FF2B5EF4-FFF2-40B4-BE49-F238E27FC236}">
                <a16:creationId xmlns:a16="http://schemas.microsoft.com/office/drawing/2014/main" xmlns="" id="{AF9E6128-BD89-4E9C-912C-296273E45C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845" y="1077118"/>
            <a:ext cx="5023216" cy="1025586"/>
          </a:xfrm>
          <a:prstGeom prst="rect">
            <a:avLst/>
          </a:prstGeom>
        </p:spPr>
      </p:pic>
      <p:pic>
        <p:nvPicPr>
          <p:cNvPr id="10" name="Picture 9" descr="A circuit board&#10;&#10;Description generated with high confidence">
            <a:extLst>
              <a:ext uri="{FF2B5EF4-FFF2-40B4-BE49-F238E27FC236}">
                <a16:creationId xmlns:a16="http://schemas.microsoft.com/office/drawing/2014/main" xmlns="" id="{0BD2A421-BB93-4DD7-A0EF-6ED22D7E5D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607" r="-614" b="20798"/>
          <a:stretch/>
        </p:blipFill>
        <p:spPr>
          <a:xfrm>
            <a:off x="681845" y="2802317"/>
            <a:ext cx="3240983" cy="2561629"/>
          </a:xfrm>
          <a:prstGeom prst="rect">
            <a:avLst/>
          </a:prstGeom>
        </p:spPr>
      </p:pic>
      <p:pic>
        <p:nvPicPr>
          <p:cNvPr id="12" name="Picture 11" descr="A picture containing indoor, oven, cabinet, food&#10;&#10;Description generated with very high confidence">
            <a:extLst>
              <a:ext uri="{FF2B5EF4-FFF2-40B4-BE49-F238E27FC236}">
                <a16:creationId xmlns:a16="http://schemas.microsoft.com/office/drawing/2014/main" xmlns="" id="{004CC606-ED53-4940-BF98-375A8EC3BE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15414" y="2802316"/>
            <a:ext cx="3465093" cy="2579095"/>
          </a:xfrm>
          <a:prstGeom prst="rect">
            <a:avLst/>
          </a:prstGeom>
        </p:spPr>
      </p:pic>
      <p:pic>
        <p:nvPicPr>
          <p:cNvPr id="14" name="Picture 13" descr="A picture containing person, man&#10;&#10;Description generated with very high confidence">
            <a:extLst>
              <a:ext uri="{FF2B5EF4-FFF2-40B4-BE49-F238E27FC236}">
                <a16:creationId xmlns:a16="http://schemas.microsoft.com/office/drawing/2014/main" xmlns="" id="{F61EBA34-B58B-4461-9242-C662233914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2274" y="2802317"/>
            <a:ext cx="3473693" cy="2605270"/>
          </a:xfrm>
          <a:prstGeom prst="rect">
            <a:avLst/>
          </a:prstGeom>
        </p:spPr>
      </p:pic>
    </p:spTree>
    <p:extLst>
      <p:ext uri="{BB962C8B-B14F-4D97-AF65-F5344CB8AC3E}">
        <p14:creationId xmlns:p14="http://schemas.microsoft.com/office/powerpoint/2010/main" val="367250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bject&#10;&#10;Description generated with very high confidence">
            <a:extLst>
              <a:ext uri="{FF2B5EF4-FFF2-40B4-BE49-F238E27FC236}">
                <a16:creationId xmlns:a16="http://schemas.microsoft.com/office/drawing/2014/main" xmlns="" id="{8AD0B737-BC20-4520-9DE0-CBAF3BA7B4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26466" y="3903857"/>
            <a:ext cx="3539067" cy="1336942"/>
          </a:xfrm>
          <a:prstGeom prst="rect">
            <a:avLst/>
          </a:prstGeom>
        </p:spPr>
      </p:pic>
      <p:sp>
        <p:nvSpPr>
          <p:cNvPr id="2" name="Title 1">
            <a:extLst>
              <a:ext uri="{FF2B5EF4-FFF2-40B4-BE49-F238E27FC236}">
                <a16:creationId xmlns:a16="http://schemas.microsoft.com/office/drawing/2014/main" xmlns="" id="{8AA7E6AA-0BC2-4D67-8A01-63306BE752FB}"/>
              </a:ext>
            </a:extLst>
          </p:cNvPr>
          <p:cNvSpPr>
            <a:spLocks noGrp="1"/>
          </p:cNvSpPr>
          <p:nvPr>
            <p:ph type="title"/>
          </p:nvPr>
        </p:nvSpPr>
        <p:spPr/>
        <p:txBody>
          <a:bodyPr>
            <a:normAutofit fontScale="90000"/>
          </a:bodyPr>
          <a:lstStyle/>
          <a:p>
            <a:r>
              <a:rPr lang="hr-HR" dirty="0"/>
              <a:t>Stručna praksa učenika Pomorsko-tehničke škole Dubrovnik</a:t>
            </a:r>
          </a:p>
        </p:txBody>
      </p:sp>
      <p:sp>
        <p:nvSpPr>
          <p:cNvPr id="3" name="Content Placeholder 2">
            <a:extLst>
              <a:ext uri="{FF2B5EF4-FFF2-40B4-BE49-F238E27FC236}">
                <a16:creationId xmlns:a16="http://schemas.microsoft.com/office/drawing/2014/main" xmlns="" id="{5AEFD9E3-738E-4105-BDAB-E464563C19A9}"/>
              </a:ext>
            </a:extLst>
          </p:cNvPr>
          <p:cNvSpPr>
            <a:spLocks noGrp="1"/>
          </p:cNvSpPr>
          <p:nvPr>
            <p:ph sz="quarter" idx="13"/>
          </p:nvPr>
        </p:nvSpPr>
        <p:spPr>
          <a:xfrm>
            <a:off x="685800" y="2063396"/>
            <a:ext cx="10394707" cy="3311189"/>
          </a:xfrm>
        </p:spPr>
        <p:txBody>
          <a:bodyPr/>
          <a:lstStyle/>
          <a:p>
            <a:r>
              <a:rPr lang="en-US" dirty="0" err="1"/>
              <a:t>Odredište</a:t>
            </a:r>
            <a:r>
              <a:rPr lang="en-US"/>
              <a:t>: Milano, Italija</a:t>
            </a:r>
          </a:p>
          <a:p>
            <a:r>
              <a:rPr lang="en-US"/>
              <a:t>Trajanje: 22.04.2018.-12.05.2018.</a:t>
            </a:r>
          </a:p>
          <a:p>
            <a:r>
              <a:rPr lang="en-US"/>
              <a:t>Učenici: Martin Kuzman, ivan krkić, lujo domaćin, nikša šanje, vlaho miljanić, ivo masar, 	  	     vlaho mišić</a:t>
            </a:r>
          </a:p>
          <a:p>
            <a:r>
              <a:rPr lang="en-US"/>
              <a:t>Profesorica: lukrecija prcela</a:t>
            </a:r>
          </a:p>
          <a:p>
            <a:r>
              <a:rPr lang="en-US"/>
              <a:t>Firme: Nuzoo robotics i dolphin</a:t>
            </a:r>
            <a:endParaRPr lang="hr-HR"/>
          </a:p>
        </p:txBody>
      </p:sp>
      <p:sp>
        <p:nvSpPr>
          <p:cNvPr id="4" name="Slide Number Placeholder 3">
            <a:extLst>
              <a:ext uri="{FF2B5EF4-FFF2-40B4-BE49-F238E27FC236}">
                <a16:creationId xmlns:a16="http://schemas.microsoft.com/office/drawing/2014/main" xmlns="" id="{6F04FBF2-352F-41C5-A03C-DC6910DB5B9D}"/>
              </a:ext>
            </a:extLst>
          </p:cNvPr>
          <p:cNvSpPr>
            <a:spLocks noGrp="1"/>
          </p:cNvSpPr>
          <p:nvPr>
            <p:ph type="sldNum" sz="quarter" idx="12"/>
          </p:nvPr>
        </p:nvSpPr>
        <p:spPr/>
        <p:txBody>
          <a:bodyPr/>
          <a:lstStyle/>
          <a:p>
            <a:fld id="{97B5D07E-5231-4141-9E0B-B499B3C1FE66}" type="slidenum">
              <a:rPr lang="hr-HR" smtClean="0"/>
              <a:t>2</a:t>
            </a:fld>
            <a:endParaRPr lang="hr-HR"/>
          </a:p>
        </p:txBody>
      </p:sp>
      <p:pic>
        <p:nvPicPr>
          <p:cNvPr id="8" name="Picture 7" descr="A picture containing object&#10;&#10;Description generated with high confidence">
            <a:extLst>
              <a:ext uri="{FF2B5EF4-FFF2-40B4-BE49-F238E27FC236}">
                <a16:creationId xmlns:a16="http://schemas.microsoft.com/office/drawing/2014/main" xmlns="" id="{C163C589-1FE2-4C8B-B44F-B26D15858A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1600" y="3903857"/>
            <a:ext cx="3784599" cy="1336942"/>
          </a:xfrm>
          <a:prstGeom prst="rect">
            <a:avLst/>
          </a:prstGeom>
        </p:spPr>
      </p:pic>
    </p:spTree>
    <p:extLst>
      <p:ext uri="{BB962C8B-B14F-4D97-AF65-F5344CB8AC3E}">
        <p14:creationId xmlns:p14="http://schemas.microsoft.com/office/powerpoint/2010/main" val="8201744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750"/>
                                        <p:tgtEl>
                                          <p:spTgt spid="3">
                                            <p:txEl>
                                              <p:pRg st="1" end="1"/>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750"/>
                                        <p:tgtEl>
                                          <p:spTgt spid="3">
                                            <p:txEl>
                                              <p:pRg st="2" end="2"/>
                                            </p:txEl>
                                          </p:spTgt>
                                        </p:tgtEl>
                                      </p:cBhvr>
                                    </p:animEffect>
                                  </p:childTnLst>
                                </p:cTn>
                              </p:par>
                            </p:childTnLst>
                          </p:cTn>
                        </p:par>
                        <p:par>
                          <p:cTn id="16" fill="hold">
                            <p:stCondLst>
                              <p:cond delay="225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750"/>
                                        <p:tgtEl>
                                          <p:spTgt spid="3">
                                            <p:txEl>
                                              <p:pRg st="3" end="3"/>
                                            </p:txEl>
                                          </p:spTgt>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750"/>
                                        <p:tgtEl>
                                          <p:spTgt spid="3">
                                            <p:txEl>
                                              <p:pRg st="4" end="4"/>
                                            </p:txEl>
                                          </p:spTgt>
                                        </p:tgtEl>
                                      </p:cBhvr>
                                    </p:animEffect>
                                  </p:childTnLst>
                                </p:cTn>
                              </p:par>
                            </p:childTnLst>
                          </p:cTn>
                        </p:par>
                        <p:par>
                          <p:cTn id="24" fill="hold">
                            <p:stCondLst>
                              <p:cond delay="375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75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E75096-1205-4C74-8A8D-3E7DE346C293}"/>
              </a:ext>
            </a:extLst>
          </p:cNvPr>
          <p:cNvSpPr>
            <a:spLocks noGrp="1"/>
          </p:cNvSpPr>
          <p:nvPr>
            <p:ph type="title"/>
          </p:nvPr>
        </p:nvSpPr>
        <p:spPr/>
        <p:txBody>
          <a:bodyPr/>
          <a:lstStyle/>
          <a:p>
            <a:endParaRPr lang="hr-HR"/>
          </a:p>
        </p:txBody>
      </p:sp>
      <p:pic>
        <p:nvPicPr>
          <p:cNvPr id="8" name="Content Placeholder 7" descr="A circuit board on a table&#10;&#10;Description generated with very high confidence">
            <a:extLst>
              <a:ext uri="{FF2B5EF4-FFF2-40B4-BE49-F238E27FC236}">
                <a16:creationId xmlns:a16="http://schemas.microsoft.com/office/drawing/2014/main" xmlns="" id="{4B99082D-7C6B-411B-AF83-DEB03C282BEE}"/>
              </a:ext>
            </a:extLst>
          </p:cNvPr>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3500971" y="2251117"/>
            <a:ext cx="2483643" cy="3311525"/>
          </a:xfrm>
        </p:spPr>
      </p:pic>
      <p:sp>
        <p:nvSpPr>
          <p:cNvPr id="4" name="Slide Number Placeholder 3">
            <a:extLst>
              <a:ext uri="{FF2B5EF4-FFF2-40B4-BE49-F238E27FC236}">
                <a16:creationId xmlns:a16="http://schemas.microsoft.com/office/drawing/2014/main" xmlns="" id="{CB7C7594-5DD6-4A0E-AE54-60FE5CD9B25E}"/>
              </a:ext>
            </a:extLst>
          </p:cNvPr>
          <p:cNvSpPr>
            <a:spLocks noGrp="1"/>
          </p:cNvSpPr>
          <p:nvPr>
            <p:ph type="sldNum" sz="quarter" idx="12"/>
          </p:nvPr>
        </p:nvSpPr>
        <p:spPr/>
        <p:txBody>
          <a:bodyPr/>
          <a:lstStyle/>
          <a:p>
            <a:fld id="{97B5D07E-5231-4141-9E0B-B499B3C1FE66}" type="slidenum">
              <a:rPr lang="hr-HR" smtClean="0"/>
              <a:t>20</a:t>
            </a:fld>
            <a:endParaRPr lang="hr-HR"/>
          </a:p>
        </p:txBody>
      </p:sp>
      <p:pic>
        <p:nvPicPr>
          <p:cNvPr id="6" name="Content Placeholder 10">
            <a:extLst>
              <a:ext uri="{FF2B5EF4-FFF2-40B4-BE49-F238E27FC236}">
                <a16:creationId xmlns:a16="http://schemas.microsoft.com/office/drawing/2014/main" xmlns="" id="{C7A6083B-5391-4FED-B977-8E1ECC61DA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845" y="1077118"/>
            <a:ext cx="5023216" cy="1025586"/>
          </a:xfrm>
          <a:prstGeom prst="rect">
            <a:avLst/>
          </a:prstGeom>
        </p:spPr>
      </p:pic>
      <p:pic>
        <p:nvPicPr>
          <p:cNvPr id="10" name="Picture 9" descr="A picture containing table, indoor, person&#10;&#10;Description generated with high confidence">
            <a:extLst>
              <a:ext uri="{FF2B5EF4-FFF2-40B4-BE49-F238E27FC236}">
                <a16:creationId xmlns:a16="http://schemas.microsoft.com/office/drawing/2014/main" xmlns="" id="{E2B4FBB0-B68A-49D0-8251-E0B08B8C69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845" y="2230558"/>
            <a:ext cx="2483645" cy="3311526"/>
          </a:xfrm>
          <a:prstGeom prst="rect">
            <a:avLst/>
          </a:prstGeom>
        </p:spPr>
      </p:pic>
      <p:pic>
        <p:nvPicPr>
          <p:cNvPr id="16" name="Picture 15" descr="A circuit board&#10;&#10;Description generated with very high confidence">
            <a:extLst>
              <a:ext uri="{FF2B5EF4-FFF2-40B4-BE49-F238E27FC236}">
                <a16:creationId xmlns:a16="http://schemas.microsoft.com/office/drawing/2014/main" xmlns="" id="{801CEA0A-288A-4869-8438-1E7AF00C2A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7081034" y="1540437"/>
            <a:ext cx="3290968" cy="4712329"/>
          </a:xfrm>
          <a:prstGeom prst="rect">
            <a:avLst/>
          </a:prstGeom>
        </p:spPr>
      </p:pic>
    </p:spTree>
    <p:extLst>
      <p:ext uri="{BB962C8B-B14F-4D97-AF65-F5344CB8AC3E}">
        <p14:creationId xmlns:p14="http://schemas.microsoft.com/office/powerpoint/2010/main" val="279063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744065-AC74-4CED-A6EE-503B19AC53C0}"/>
              </a:ext>
            </a:extLst>
          </p:cNvPr>
          <p:cNvSpPr>
            <a:spLocks noGrp="1"/>
          </p:cNvSpPr>
          <p:nvPr>
            <p:ph type="title"/>
          </p:nvPr>
        </p:nvSpPr>
        <p:spPr/>
        <p:txBody>
          <a:bodyPr/>
          <a:lstStyle/>
          <a:p>
            <a:endParaRPr lang="hr-HR"/>
          </a:p>
        </p:txBody>
      </p:sp>
      <p:sp>
        <p:nvSpPr>
          <p:cNvPr id="4" name="Slide Number Placeholder 3">
            <a:extLst>
              <a:ext uri="{FF2B5EF4-FFF2-40B4-BE49-F238E27FC236}">
                <a16:creationId xmlns:a16="http://schemas.microsoft.com/office/drawing/2014/main" xmlns="" id="{9D92BBF6-0C9D-4936-BB36-013FC3E433DB}"/>
              </a:ext>
            </a:extLst>
          </p:cNvPr>
          <p:cNvSpPr>
            <a:spLocks noGrp="1"/>
          </p:cNvSpPr>
          <p:nvPr>
            <p:ph type="sldNum" sz="quarter" idx="12"/>
          </p:nvPr>
        </p:nvSpPr>
        <p:spPr/>
        <p:txBody>
          <a:bodyPr/>
          <a:lstStyle/>
          <a:p>
            <a:fld id="{97B5D07E-5231-4141-9E0B-B499B3C1FE66}" type="slidenum">
              <a:rPr lang="hr-HR" smtClean="0"/>
              <a:t>21</a:t>
            </a:fld>
            <a:endParaRPr lang="hr-HR"/>
          </a:p>
        </p:txBody>
      </p:sp>
      <p:pic>
        <p:nvPicPr>
          <p:cNvPr id="6" name="Content Placeholder 10">
            <a:extLst>
              <a:ext uri="{FF2B5EF4-FFF2-40B4-BE49-F238E27FC236}">
                <a16:creationId xmlns:a16="http://schemas.microsoft.com/office/drawing/2014/main" xmlns="" id="{35403EE0-008C-42EE-A61C-D74E68EB2C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845" y="1077118"/>
            <a:ext cx="5023216" cy="1025586"/>
          </a:xfrm>
          <a:prstGeom prst="rect">
            <a:avLst/>
          </a:prstGeom>
        </p:spPr>
      </p:pic>
      <p:pic>
        <p:nvPicPr>
          <p:cNvPr id="7" name="Content Placeholder 6" descr="A person sitting at a table&#10;&#10;Description generated with high confidence">
            <a:extLst>
              <a:ext uri="{FF2B5EF4-FFF2-40B4-BE49-F238E27FC236}">
                <a16:creationId xmlns:a16="http://schemas.microsoft.com/office/drawing/2014/main" xmlns="" id="{7C193032-7BB3-4079-A466-DFDD2A8E789A}"/>
              </a:ext>
            </a:extLst>
          </p:cNvPr>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1019305" y="2229083"/>
            <a:ext cx="2483643" cy="3311525"/>
          </a:xfrm>
          <a:prstGeom prst="rect">
            <a:avLst/>
          </a:prstGeom>
        </p:spPr>
      </p:pic>
      <p:pic>
        <p:nvPicPr>
          <p:cNvPr id="9" name="Picture 8" descr="A circuit board&#10;&#10;Description generated with high confidence">
            <a:extLst>
              <a:ext uri="{FF2B5EF4-FFF2-40B4-BE49-F238E27FC236}">
                <a16:creationId xmlns:a16="http://schemas.microsoft.com/office/drawing/2014/main" xmlns="" id="{C203AAED-4A97-4EFC-957F-D305590215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9999" y="2229083"/>
            <a:ext cx="4678017" cy="3311525"/>
          </a:xfrm>
          <a:prstGeom prst="rect">
            <a:avLst/>
          </a:prstGeom>
        </p:spPr>
      </p:pic>
      <p:pic>
        <p:nvPicPr>
          <p:cNvPr id="11" name="Picture 10" descr="A picture containing person, indoor, floor, window&#10;&#10;Description generated with very high confidence">
            <a:extLst>
              <a:ext uri="{FF2B5EF4-FFF2-40B4-BE49-F238E27FC236}">
                <a16:creationId xmlns:a16="http://schemas.microsoft.com/office/drawing/2014/main" xmlns="" id="{3CE2344B-FF52-4C8E-9C08-2A0E928AF2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0368" y="2229082"/>
            <a:ext cx="2412327" cy="3311525"/>
          </a:xfrm>
          <a:prstGeom prst="rect">
            <a:avLst/>
          </a:prstGeom>
        </p:spPr>
      </p:pic>
    </p:spTree>
    <p:extLst>
      <p:ext uri="{BB962C8B-B14F-4D97-AF65-F5344CB8AC3E}">
        <p14:creationId xmlns:p14="http://schemas.microsoft.com/office/powerpoint/2010/main" val="2233024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FDD9A7-201D-4EE2-98F4-06975991D58F}"/>
              </a:ext>
            </a:extLst>
          </p:cNvPr>
          <p:cNvSpPr>
            <a:spLocks noGrp="1"/>
          </p:cNvSpPr>
          <p:nvPr>
            <p:ph type="title"/>
          </p:nvPr>
        </p:nvSpPr>
        <p:spPr/>
        <p:txBody>
          <a:bodyPr/>
          <a:lstStyle/>
          <a:p>
            <a:endParaRPr lang="hr-HR"/>
          </a:p>
        </p:txBody>
      </p:sp>
      <p:pic>
        <p:nvPicPr>
          <p:cNvPr id="8" name="Content Placeholder 7" descr="A young boy sitting at a desk&#10;&#10;Description generated with high confidence">
            <a:extLst>
              <a:ext uri="{FF2B5EF4-FFF2-40B4-BE49-F238E27FC236}">
                <a16:creationId xmlns:a16="http://schemas.microsoft.com/office/drawing/2014/main" xmlns="" id="{40FA210E-2A61-4545-9548-7E4D652D98C1}"/>
              </a:ext>
            </a:extLst>
          </p:cNvPr>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019305" y="2141787"/>
            <a:ext cx="2483643" cy="3311525"/>
          </a:xfrm>
        </p:spPr>
      </p:pic>
      <p:sp>
        <p:nvSpPr>
          <p:cNvPr id="4" name="Slide Number Placeholder 3">
            <a:extLst>
              <a:ext uri="{FF2B5EF4-FFF2-40B4-BE49-F238E27FC236}">
                <a16:creationId xmlns:a16="http://schemas.microsoft.com/office/drawing/2014/main" xmlns="" id="{F52E7437-56AE-4FBA-895E-D9A1B983EB34}"/>
              </a:ext>
            </a:extLst>
          </p:cNvPr>
          <p:cNvSpPr>
            <a:spLocks noGrp="1"/>
          </p:cNvSpPr>
          <p:nvPr>
            <p:ph type="sldNum" sz="quarter" idx="12"/>
          </p:nvPr>
        </p:nvSpPr>
        <p:spPr/>
        <p:txBody>
          <a:bodyPr/>
          <a:lstStyle/>
          <a:p>
            <a:fld id="{97B5D07E-5231-4141-9E0B-B499B3C1FE66}" type="slidenum">
              <a:rPr lang="hr-HR" smtClean="0"/>
              <a:t>22</a:t>
            </a:fld>
            <a:endParaRPr lang="hr-HR"/>
          </a:p>
        </p:txBody>
      </p:sp>
      <p:pic>
        <p:nvPicPr>
          <p:cNvPr id="6" name="Content Placeholder 10">
            <a:extLst>
              <a:ext uri="{FF2B5EF4-FFF2-40B4-BE49-F238E27FC236}">
                <a16:creationId xmlns:a16="http://schemas.microsoft.com/office/drawing/2014/main" xmlns="" id="{0DA301DB-C372-4CCF-BE77-86FD7D72E1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845" y="1077118"/>
            <a:ext cx="5023216" cy="1025586"/>
          </a:xfrm>
          <a:prstGeom prst="rect">
            <a:avLst/>
          </a:prstGeom>
        </p:spPr>
      </p:pic>
      <p:pic>
        <p:nvPicPr>
          <p:cNvPr id="10" name="Picture 9" descr="A person is using his cell phone&#10;&#10;Description generated with high confidence">
            <a:extLst>
              <a:ext uri="{FF2B5EF4-FFF2-40B4-BE49-F238E27FC236}">
                <a16:creationId xmlns:a16="http://schemas.microsoft.com/office/drawing/2014/main" xmlns="" id="{1EB88CAC-C399-4E23-B771-80A568D8D9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6578" y="2152400"/>
            <a:ext cx="3885824" cy="3311525"/>
          </a:xfrm>
          <a:prstGeom prst="rect">
            <a:avLst/>
          </a:prstGeom>
        </p:spPr>
      </p:pic>
      <p:pic>
        <p:nvPicPr>
          <p:cNvPr id="12" name="Picture 11" descr="A picture containing person, indoor, table&#10;&#10;Description generated with very high confidence">
            <a:extLst>
              <a:ext uri="{FF2B5EF4-FFF2-40B4-BE49-F238E27FC236}">
                <a16:creationId xmlns:a16="http://schemas.microsoft.com/office/drawing/2014/main" xmlns="" id="{2CF8C3EB-8F65-488C-B7FE-3583641DBF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5289" y="2152400"/>
            <a:ext cx="2957394" cy="3300912"/>
          </a:xfrm>
          <a:prstGeom prst="rect">
            <a:avLst/>
          </a:prstGeom>
        </p:spPr>
      </p:pic>
    </p:spTree>
    <p:extLst>
      <p:ext uri="{BB962C8B-B14F-4D97-AF65-F5344CB8AC3E}">
        <p14:creationId xmlns:p14="http://schemas.microsoft.com/office/powerpoint/2010/main" val="1668210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C69D35-D9D0-4E74-ADAD-09CE62C50ADF}"/>
              </a:ext>
            </a:extLst>
          </p:cNvPr>
          <p:cNvSpPr>
            <a:spLocks noGrp="1"/>
          </p:cNvSpPr>
          <p:nvPr>
            <p:ph type="title"/>
          </p:nvPr>
        </p:nvSpPr>
        <p:spPr/>
        <p:txBody>
          <a:bodyPr/>
          <a:lstStyle/>
          <a:p>
            <a:endParaRPr lang="hr-HR"/>
          </a:p>
        </p:txBody>
      </p:sp>
      <p:pic>
        <p:nvPicPr>
          <p:cNvPr id="8" name="Content Placeholder 7" descr="A person holding a computer&#10;&#10;Description generated with very high confidence">
            <a:extLst>
              <a:ext uri="{FF2B5EF4-FFF2-40B4-BE49-F238E27FC236}">
                <a16:creationId xmlns:a16="http://schemas.microsoft.com/office/drawing/2014/main" xmlns="" id="{52531679-DB4E-4FF5-A98D-A413379778BA}"/>
              </a:ext>
            </a:extLst>
          </p:cNvPr>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985770" y="2283487"/>
            <a:ext cx="3885824" cy="3311525"/>
          </a:xfrm>
        </p:spPr>
      </p:pic>
      <p:sp>
        <p:nvSpPr>
          <p:cNvPr id="4" name="Slide Number Placeholder 3">
            <a:extLst>
              <a:ext uri="{FF2B5EF4-FFF2-40B4-BE49-F238E27FC236}">
                <a16:creationId xmlns:a16="http://schemas.microsoft.com/office/drawing/2014/main" xmlns="" id="{E849443A-7081-4A7C-B430-59A1B7684337}"/>
              </a:ext>
            </a:extLst>
          </p:cNvPr>
          <p:cNvSpPr>
            <a:spLocks noGrp="1"/>
          </p:cNvSpPr>
          <p:nvPr>
            <p:ph type="sldNum" sz="quarter" idx="12"/>
          </p:nvPr>
        </p:nvSpPr>
        <p:spPr/>
        <p:txBody>
          <a:bodyPr/>
          <a:lstStyle/>
          <a:p>
            <a:fld id="{97B5D07E-5231-4141-9E0B-B499B3C1FE66}" type="slidenum">
              <a:rPr lang="hr-HR" smtClean="0"/>
              <a:t>23</a:t>
            </a:fld>
            <a:endParaRPr lang="hr-HR"/>
          </a:p>
        </p:txBody>
      </p:sp>
      <p:pic>
        <p:nvPicPr>
          <p:cNvPr id="6" name="Content Placeholder 10">
            <a:extLst>
              <a:ext uri="{FF2B5EF4-FFF2-40B4-BE49-F238E27FC236}">
                <a16:creationId xmlns:a16="http://schemas.microsoft.com/office/drawing/2014/main" xmlns="" id="{C1BD90DA-9466-41F3-97C0-67273C61DA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845" y="1077118"/>
            <a:ext cx="5023216" cy="1025586"/>
          </a:xfrm>
          <a:prstGeom prst="rect">
            <a:avLst/>
          </a:prstGeom>
        </p:spPr>
      </p:pic>
      <p:pic>
        <p:nvPicPr>
          <p:cNvPr id="10" name="Picture 9" descr="A picture containing indoor, person, floor, building&#10;&#10;Description generated with very high confidence">
            <a:extLst>
              <a:ext uri="{FF2B5EF4-FFF2-40B4-BE49-F238E27FC236}">
                <a16:creationId xmlns:a16="http://schemas.microsoft.com/office/drawing/2014/main" xmlns="" id="{1D0CD7D8-E81F-4F22-A8DC-F6D2DCD3B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0267" y="2273548"/>
            <a:ext cx="2138416" cy="3311525"/>
          </a:xfrm>
          <a:prstGeom prst="rect">
            <a:avLst/>
          </a:prstGeom>
        </p:spPr>
      </p:pic>
      <p:pic>
        <p:nvPicPr>
          <p:cNvPr id="12" name="Picture 11" descr="A group of people standing in front of a cake&#10;&#10;Description generated with high confidence">
            <a:extLst>
              <a:ext uri="{FF2B5EF4-FFF2-40B4-BE49-F238E27FC236}">
                <a16:creationId xmlns:a16="http://schemas.microsoft.com/office/drawing/2014/main" xmlns="" id="{09EBDA9C-D10A-4E6C-A3ED-1189C11DE7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7356" y="2283487"/>
            <a:ext cx="4081669" cy="3301586"/>
          </a:xfrm>
          <a:prstGeom prst="rect">
            <a:avLst/>
          </a:prstGeom>
        </p:spPr>
      </p:pic>
    </p:spTree>
    <p:extLst>
      <p:ext uri="{BB962C8B-B14F-4D97-AF65-F5344CB8AC3E}">
        <p14:creationId xmlns:p14="http://schemas.microsoft.com/office/powerpoint/2010/main" val="981793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13DB50-D9F5-4453-B3E6-91E1A45C46AB}"/>
              </a:ext>
            </a:extLst>
          </p:cNvPr>
          <p:cNvSpPr>
            <a:spLocks noGrp="1"/>
          </p:cNvSpPr>
          <p:nvPr>
            <p:ph type="title"/>
          </p:nvPr>
        </p:nvSpPr>
        <p:spPr/>
        <p:txBody>
          <a:bodyPr/>
          <a:lstStyle/>
          <a:p>
            <a:endParaRPr lang="hr-HR"/>
          </a:p>
        </p:txBody>
      </p:sp>
      <p:pic>
        <p:nvPicPr>
          <p:cNvPr id="6" name="Content Placeholder 5" descr="A view of a city&#10;&#10;Description generated with very high confidence">
            <a:extLst>
              <a:ext uri="{FF2B5EF4-FFF2-40B4-BE49-F238E27FC236}">
                <a16:creationId xmlns:a16="http://schemas.microsoft.com/office/drawing/2014/main" xmlns="" id="{0FCB9E29-E7F0-434E-A327-D6E17C0415BA}"/>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685800" y="852407"/>
            <a:ext cx="10396883" cy="4417017"/>
          </a:xfrm>
        </p:spPr>
      </p:pic>
      <p:sp>
        <p:nvSpPr>
          <p:cNvPr id="4" name="Slide Number Placeholder 3">
            <a:extLst>
              <a:ext uri="{FF2B5EF4-FFF2-40B4-BE49-F238E27FC236}">
                <a16:creationId xmlns:a16="http://schemas.microsoft.com/office/drawing/2014/main" xmlns="" id="{C5F8DB95-414E-4612-98B7-E6910F88AADE}"/>
              </a:ext>
            </a:extLst>
          </p:cNvPr>
          <p:cNvSpPr>
            <a:spLocks noGrp="1"/>
          </p:cNvSpPr>
          <p:nvPr>
            <p:ph type="sldNum" sz="quarter" idx="12"/>
          </p:nvPr>
        </p:nvSpPr>
        <p:spPr/>
        <p:txBody>
          <a:bodyPr/>
          <a:lstStyle/>
          <a:p>
            <a:fld id="{97B5D07E-5231-4141-9E0B-B499B3C1FE66}" type="slidenum">
              <a:rPr lang="hr-HR" smtClean="0"/>
              <a:t>24</a:t>
            </a:fld>
            <a:endParaRPr lang="hr-HR"/>
          </a:p>
        </p:txBody>
      </p:sp>
    </p:spTree>
    <p:extLst>
      <p:ext uri="{BB962C8B-B14F-4D97-AF65-F5344CB8AC3E}">
        <p14:creationId xmlns:p14="http://schemas.microsoft.com/office/powerpoint/2010/main" val="32743437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tanding in a room&#10;&#10;Description generated with high confidence">
            <a:extLst>
              <a:ext uri="{FF2B5EF4-FFF2-40B4-BE49-F238E27FC236}">
                <a16:creationId xmlns:a16="http://schemas.microsoft.com/office/drawing/2014/main" xmlns="" id="{266852B2-21D7-4695-9B65-8B613C061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9985" y="685800"/>
            <a:ext cx="8592030" cy="4859867"/>
          </a:xfrm>
          <a:prstGeom prst="rect">
            <a:avLst/>
          </a:prstGeom>
        </p:spPr>
      </p:pic>
      <p:pic>
        <p:nvPicPr>
          <p:cNvPr id="32" name="Picture 31" descr="A group of people sitting at a table&#10;&#10;Description generated with very high confidence">
            <a:extLst>
              <a:ext uri="{FF2B5EF4-FFF2-40B4-BE49-F238E27FC236}">
                <a16:creationId xmlns:a16="http://schemas.microsoft.com/office/drawing/2014/main" xmlns="" id="{69F26D7C-439E-47AC-AA77-5FA1FCE326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6722" y="860719"/>
            <a:ext cx="2641815" cy="4670612"/>
          </a:xfrm>
          <a:prstGeom prst="rect">
            <a:avLst/>
          </a:prstGeom>
        </p:spPr>
      </p:pic>
      <p:pic>
        <p:nvPicPr>
          <p:cNvPr id="6" name="Content Placeholder 5" descr="A group of people walking in front of a church&#10;&#10;Description generated with very high confidence">
            <a:extLst>
              <a:ext uri="{FF2B5EF4-FFF2-40B4-BE49-F238E27FC236}">
                <a16:creationId xmlns:a16="http://schemas.microsoft.com/office/drawing/2014/main" xmlns="" id="{5FBBE043-C893-44EA-AC2E-A7C6E59D196F}"/>
              </a:ext>
            </a:extLst>
          </p:cNvPr>
          <p:cNvPicPr>
            <a:picLocks noGrp="1" noChangeAspect="1"/>
          </p:cNvPicPr>
          <p:nvPr>
            <p:ph sz="quarter" idx="13"/>
          </p:nvPr>
        </p:nvPicPr>
        <p:blipFill>
          <a:blip r:embed="rId5">
            <a:extLst>
              <a:ext uri="{28A0092B-C50C-407E-A947-70E740481C1C}">
                <a14:useLocalDpi xmlns:a14="http://schemas.microsoft.com/office/drawing/2010/main" val="0"/>
              </a:ext>
            </a:extLst>
          </a:blip>
          <a:stretch>
            <a:fillRect/>
          </a:stretch>
        </p:blipFill>
        <p:spPr>
          <a:xfrm>
            <a:off x="685801" y="143934"/>
            <a:ext cx="4685979" cy="5613400"/>
          </a:xfrm>
        </p:spPr>
      </p:pic>
      <p:sp>
        <p:nvSpPr>
          <p:cNvPr id="4" name="Slide Number Placeholder 3">
            <a:extLst>
              <a:ext uri="{FF2B5EF4-FFF2-40B4-BE49-F238E27FC236}">
                <a16:creationId xmlns:a16="http://schemas.microsoft.com/office/drawing/2014/main" xmlns="" id="{A34195C5-30C7-4A91-84A4-898B53F83411}"/>
              </a:ext>
            </a:extLst>
          </p:cNvPr>
          <p:cNvSpPr>
            <a:spLocks noGrp="1"/>
          </p:cNvSpPr>
          <p:nvPr>
            <p:ph type="sldNum" sz="quarter" idx="12"/>
          </p:nvPr>
        </p:nvSpPr>
        <p:spPr/>
        <p:txBody>
          <a:bodyPr/>
          <a:lstStyle/>
          <a:p>
            <a:fld id="{97B5D07E-5231-4141-9E0B-B499B3C1FE66}" type="slidenum">
              <a:rPr lang="hr-HR" smtClean="0"/>
              <a:t>25</a:t>
            </a:fld>
            <a:endParaRPr lang="hr-HR"/>
          </a:p>
        </p:txBody>
      </p:sp>
      <p:pic>
        <p:nvPicPr>
          <p:cNvPr id="14" name="Picture 13" descr="A group of people holding wine glasses&#10;&#10;Description generated with high confidence">
            <a:extLst>
              <a:ext uri="{FF2B5EF4-FFF2-40B4-BE49-F238E27FC236}">
                <a16:creationId xmlns:a16="http://schemas.microsoft.com/office/drawing/2014/main" xmlns="" id="{F5A778BB-4AC4-42C4-9F31-543EF818DE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95307" y="584016"/>
            <a:ext cx="5020235" cy="5020235"/>
          </a:xfrm>
          <a:prstGeom prst="rect">
            <a:avLst/>
          </a:prstGeom>
        </p:spPr>
      </p:pic>
      <p:pic>
        <p:nvPicPr>
          <p:cNvPr id="16" name="Picture 15" descr="A group of people in a room&#10;&#10;Description generated with very high confidence">
            <a:extLst>
              <a:ext uri="{FF2B5EF4-FFF2-40B4-BE49-F238E27FC236}">
                <a16:creationId xmlns:a16="http://schemas.microsoft.com/office/drawing/2014/main" xmlns="" id="{7E4C31DA-3B63-4159-A266-CAB11C857E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8139" y="539870"/>
            <a:ext cx="10202957" cy="5155138"/>
          </a:xfrm>
          <a:prstGeom prst="rect">
            <a:avLst/>
          </a:prstGeom>
        </p:spPr>
      </p:pic>
      <p:pic>
        <p:nvPicPr>
          <p:cNvPr id="18" name="Picture 17" descr="A group of people posing for the camera&#10;&#10;Description generated with very high confidence">
            <a:extLst>
              <a:ext uri="{FF2B5EF4-FFF2-40B4-BE49-F238E27FC236}">
                <a16:creationId xmlns:a16="http://schemas.microsoft.com/office/drawing/2014/main" xmlns="" id="{07643AB7-B126-4971-A6B2-F1705AB7DB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2781" y="602196"/>
            <a:ext cx="6118577" cy="5027075"/>
          </a:xfrm>
          <a:prstGeom prst="rect">
            <a:avLst/>
          </a:prstGeom>
        </p:spPr>
      </p:pic>
      <p:pic>
        <p:nvPicPr>
          <p:cNvPr id="20" name="Picture 19" descr="A group of people standing in front of a building&#10;&#10;Description generated with very high confidence">
            <a:extLst>
              <a:ext uri="{FF2B5EF4-FFF2-40B4-BE49-F238E27FC236}">
                <a16:creationId xmlns:a16="http://schemas.microsoft.com/office/drawing/2014/main" xmlns="" id="{DD87E97F-C3E8-4F19-B9AD-58C745581AA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9840" y="540303"/>
            <a:ext cx="10668000" cy="5140490"/>
          </a:xfrm>
          <a:prstGeom prst="rect">
            <a:avLst/>
          </a:prstGeom>
        </p:spPr>
      </p:pic>
      <p:pic>
        <p:nvPicPr>
          <p:cNvPr id="24" name="Picture 23" descr="A large stone building with many windows&#10;&#10;Description generated with high confidence">
            <a:extLst>
              <a:ext uri="{FF2B5EF4-FFF2-40B4-BE49-F238E27FC236}">
                <a16:creationId xmlns:a16="http://schemas.microsoft.com/office/drawing/2014/main" xmlns="" id="{92FD5807-8BCE-45CD-87EA-405CBC326DF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21486" y="588277"/>
            <a:ext cx="3866354" cy="5155138"/>
          </a:xfrm>
          <a:prstGeom prst="rect">
            <a:avLst/>
          </a:prstGeom>
        </p:spPr>
      </p:pic>
      <p:pic>
        <p:nvPicPr>
          <p:cNvPr id="26" name="Picture 25" descr="A large stone building&#10;&#10;Description generated with very high confidence">
            <a:extLst>
              <a:ext uri="{FF2B5EF4-FFF2-40B4-BE49-F238E27FC236}">
                <a16:creationId xmlns:a16="http://schemas.microsoft.com/office/drawing/2014/main" xmlns="" id="{2E6AE600-034A-4778-9D54-E10BDB53B40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0242" y="574359"/>
            <a:ext cx="6910634" cy="5182975"/>
          </a:xfrm>
          <a:prstGeom prst="rect">
            <a:avLst/>
          </a:prstGeom>
        </p:spPr>
      </p:pic>
      <p:pic>
        <p:nvPicPr>
          <p:cNvPr id="28" name="Picture 27" descr="A group of people sitting at a table eating pizza&#10;&#10;Description generated with very high confidence">
            <a:extLst>
              <a:ext uri="{FF2B5EF4-FFF2-40B4-BE49-F238E27FC236}">
                <a16:creationId xmlns:a16="http://schemas.microsoft.com/office/drawing/2014/main" xmlns="" id="{D988ADCD-D598-4650-A5C7-81AE9C0A43C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4146" y="187330"/>
            <a:ext cx="7036915" cy="5277686"/>
          </a:xfrm>
          <a:prstGeom prst="rect">
            <a:avLst/>
          </a:prstGeom>
        </p:spPr>
      </p:pic>
      <p:pic>
        <p:nvPicPr>
          <p:cNvPr id="22" name="Picture 21" descr="A container with food in it&#10;&#10;Description generated with very high confidence">
            <a:extLst>
              <a:ext uri="{FF2B5EF4-FFF2-40B4-BE49-F238E27FC236}">
                <a16:creationId xmlns:a16="http://schemas.microsoft.com/office/drawing/2014/main" xmlns="" id="{48E84B8A-6819-4F50-A7C8-1F62AA693B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32711" y="1326669"/>
            <a:ext cx="5706036" cy="3209645"/>
          </a:xfrm>
          <a:prstGeom prst="rect">
            <a:avLst/>
          </a:prstGeom>
        </p:spPr>
      </p:pic>
      <p:pic>
        <p:nvPicPr>
          <p:cNvPr id="30" name="Picture 29">
            <a:extLst>
              <a:ext uri="{FF2B5EF4-FFF2-40B4-BE49-F238E27FC236}">
                <a16:creationId xmlns:a16="http://schemas.microsoft.com/office/drawing/2014/main" xmlns="" id="{1A1B70C9-3481-4B72-8209-870AD796508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0781" y="89552"/>
            <a:ext cx="3100021" cy="5511148"/>
          </a:xfrm>
          <a:prstGeom prst="rect">
            <a:avLst/>
          </a:prstGeom>
        </p:spPr>
      </p:pic>
      <p:pic>
        <p:nvPicPr>
          <p:cNvPr id="34" name="Picture 33">
            <a:extLst>
              <a:ext uri="{FF2B5EF4-FFF2-40B4-BE49-F238E27FC236}">
                <a16:creationId xmlns:a16="http://schemas.microsoft.com/office/drawing/2014/main" xmlns="" id="{55FDE323-AE19-4841-9FB1-D6A262480E5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20484" y="838490"/>
            <a:ext cx="10128099" cy="4381500"/>
          </a:xfrm>
          <a:prstGeom prst="rect">
            <a:avLst/>
          </a:prstGeom>
        </p:spPr>
      </p:pic>
      <p:pic>
        <p:nvPicPr>
          <p:cNvPr id="40" name="Picture 39">
            <a:extLst>
              <a:ext uri="{FF2B5EF4-FFF2-40B4-BE49-F238E27FC236}">
                <a16:creationId xmlns:a16="http://schemas.microsoft.com/office/drawing/2014/main" xmlns="" id="{D497976C-42A4-457C-A77B-BEF9096975A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92510" y="1312333"/>
            <a:ext cx="11278709" cy="3716526"/>
          </a:xfrm>
          <a:prstGeom prst="rect">
            <a:avLst/>
          </a:prstGeom>
        </p:spPr>
      </p:pic>
      <p:pic>
        <p:nvPicPr>
          <p:cNvPr id="42" name="Picture 41">
            <a:extLst>
              <a:ext uri="{FF2B5EF4-FFF2-40B4-BE49-F238E27FC236}">
                <a16:creationId xmlns:a16="http://schemas.microsoft.com/office/drawing/2014/main" xmlns="" id="{654EEF9E-7958-465F-AA49-49A0E37A51E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00483" y="882769"/>
            <a:ext cx="5802489" cy="4351867"/>
          </a:xfrm>
          <a:prstGeom prst="rect">
            <a:avLst/>
          </a:prstGeom>
        </p:spPr>
      </p:pic>
      <p:pic>
        <p:nvPicPr>
          <p:cNvPr id="44" name="Picture 43" descr="A stadium full of people&#10;&#10;Description generated with very high confidence">
            <a:extLst>
              <a:ext uri="{FF2B5EF4-FFF2-40B4-BE49-F238E27FC236}">
                <a16:creationId xmlns:a16="http://schemas.microsoft.com/office/drawing/2014/main" xmlns="" id="{25C3AFEF-0059-43EA-B6C9-E8C655C3362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818550" y="728698"/>
            <a:ext cx="6524977" cy="4893733"/>
          </a:xfrm>
          <a:prstGeom prst="rect">
            <a:avLst/>
          </a:prstGeom>
        </p:spPr>
      </p:pic>
      <p:pic>
        <p:nvPicPr>
          <p:cNvPr id="46" name="Picture 45">
            <a:extLst>
              <a:ext uri="{FF2B5EF4-FFF2-40B4-BE49-F238E27FC236}">
                <a16:creationId xmlns:a16="http://schemas.microsoft.com/office/drawing/2014/main" xmlns="" id="{13C8A5A6-A6AF-4AB4-A6FC-D20D73C79C8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493463" y="589678"/>
            <a:ext cx="6532721" cy="4899541"/>
          </a:xfrm>
          <a:prstGeom prst="rect">
            <a:avLst/>
          </a:prstGeom>
        </p:spPr>
      </p:pic>
      <p:pic>
        <p:nvPicPr>
          <p:cNvPr id="48" name="Picture 47" descr="A group of people sitting at a table eating food&#10;&#10;Description generated with very high confidence">
            <a:extLst>
              <a:ext uri="{FF2B5EF4-FFF2-40B4-BE49-F238E27FC236}">
                <a16:creationId xmlns:a16="http://schemas.microsoft.com/office/drawing/2014/main" xmlns="" id="{97245D6A-6183-4F4D-98C9-383B9E3BC5A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439599" y="728763"/>
            <a:ext cx="6227484" cy="4670613"/>
          </a:xfrm>
          <a:prstGeom prst="rect">
            <a:avLst/>
          </a:prstGeom>
        </p:spPr>
      </p:pic>
      <p:pic>
        <p:nvPicPr>
          <p:cNvPr id="50" name="Picture 49" descr="A group of people standing in front of a crowd posing for the camera&#10;&#10;Description generated with very high confidence">
            <a:extLst>
              <a:ext uri="{FF2B5EF4-FFF2-40B4-BE49-F238E27FC236}">
                <a16:creationId xmlns:a16="http://schemas.microsoft.com/office/drawing/2014/main" xmlns="" id="{4D54488B-04D6-477B-81D6-48DC177E8BC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66756" y="543705"/>
            <a:ext cx="3771900" cy="5029200"/>
          </a:xfrm>
          <a:prstGeom prst="rect">
            <a:avLst/>
          </a:prstGeom>
        </p:spPr>
      </p:pic>
      <p:pic>
        <p:nvPicPr>
          <p:cNvPr id="52" name="Picture 51">
            <a:extLst>
              <a:ext uri="{FF2B5EF4-FFF2-40B4-BE49-F238E27FC236}">
                <a16:creationId xmlns:a16="http://schemas.microsoft.com/office/drawing/2014/main" xmlns="" id="{E2C42F0A-0843-45EB-BDC4-C7258506793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506179" y="666076"/>
            <a:ext cx="6228401" cy="4671301"/>
          </a:xfrm>
          <a:prstGeom prst="rect">
            <a:avLst/>
          </a:prstGeom>
        </p:spPr>
      </p:pic>
      <p:pic>
        <p:nvPicPr>
          <p:cNvPr id="54" name="Picture 53" descr="A person standing on a bed&#10;&#10;Description generated with very high confidence">
            <a:extLst>
              <a:ext uri="{FF2B5EF4-FFF2-40B4-BE49-F238E27FC236}">
                <a16:creationId xmlns:a16="http://schemas.microsoft.com/office/drawing/2014/main" xmlns="" id="{C4C453E2-E955-48DA-B30F-4DF92C7431E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78059" y="187330"/>
            <a:ext cx="4928862" cy="6064172"/>
          </a:xfrm>
          <a:prstGeom prst="rect">
            <a:avLst/>
          </a:prstGeom>
        </p:spPr>
      </p:pic>
      <p:pic>
        <p:nvPicPr>
          <p:cNvPr id="56" name="Picture 55">
            <a:extLst>
              <a:ext uri="{FF2B5EF4-FFF2-40B4-BE49-F238E27FC236}">
                <a16:creationId xmlns:a16="http://schemas.microsoft.com/office/drawing/2014/main" xmlns="" id="{ECC0F987-38DB-4CDA-B92B-376EB5C44228}"/>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164458" y="563453"/>
            <a:ext cx="4288489" cy="5717985"/>
          </a:xfrm>
          <a:prstGeom prst="rect">
            <a:avLst/>
          </a:prstGeom>
        </p:spPr>
      </p:pic>
    </p:spTree>
    <p:extLst>
      <p:ext uri="{BB962C8B-B14F-4D97-AF65-F5344CB8AC3E}">
        <p14:creationId xmlns:p14="http://schemas.microsoft.com/office/powerpoint/2010/main" val="31152912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75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ppt_x"/>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par>
                          <p:cTn id="14" fill="hold">
                            <p:stCondLst>
                              <p:cond delay="1750"/>
                            </p:stCondLst>
                            <p:childTnLst>
                              <p:par>
                                <p:cTn id="15" presetID="2" presetClass="entr" presetSubtype="4" fill="hold" nodeType="afterEffect">
                                  <p:stCondLst>
                                    <p:cond delay="75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75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par>
                          <p:cTn id="24" fill="hold">
                            <p:stCondLst>
                              <p:cond delay="4250"/>
                            </p:stCondLst>
                            <p:childTnLst>
                              <p:par>
                                <p:cTn id="25" presetID="2" presetClass="entr" presetSubtype="4" fill="hold" nodeType="afterEffect">
                                  <p:stCondLst>
                                    <p:cond delay="75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par>
                          <p:cTn id="29" fill="hold">
                            <p:stCondLst>
                              <p:cond delay="5500"/>
                            </p:stCondLst>
                            <p:childTnLst>
                              <p:par>
                                <p:cTn id="30" presetID="2" presetClass="entr" presetSubtype="4" fill="hold" nodeType="afterEffect">
                                  <p:stCondLst>
                                    <p:cond delay="75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childTnLst>
                          </p:cTn>
                        </p:par>
                        <p:par>
                          <p:cTn id="34" fill="hold">
                            <p:stCondLst>
                              <p:cond delay="6750"/>
                            </p:stCondLst>
                            <p:childTnLst>
                              <p:par>
                                <p:cTn id="35" presetID="2" presetClass="entr" presetSubtype="4" fill="hold" nodeType="afterEffect">
                                  <p:stCondLst>
                                    <p:cond delay="75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par>
                          <p:cTn id="39" fill="hold">
                            <p:stCondLst>
                              <p:cond delay="8000"/>
                            </p:stCondLst>
                            <p:childTnLst>
                              <p:par>
                                <p:cTn id="40" presetID="2" presetClass="entr" presetSubtype="4" fill="hold" nodeType="afterEffect">
                                  <p:stCondLst>
                                    <p:cond delay="750"/>
                                  </p:stCondLst>
                                  <p:childTnLst>
                                    <p:set>
                                      <p:cBhvr>
                                        <p:cTn id="41" dur="1" fill="hold">
                                          <p:stCondLst>
                                            <p:cond delay="0"/>
                                          </p:stCondLst>
                                        </p:cTn>
                                        <p:tgtEl>
                                          <p:spTgt spid="24"/>
                                        </p:tgtEl>
                                        <p:attrNameLst>
                                          <p:attrName>style.visibility</p:attrName>
                                        </p:attrNameLst>
                                      </p:cBhvr>
                                      <p:to>
                                        <p:strVal val="visible"/>
                                      </p:to>
                                    </p:set>
                                    <p:anim calcmode="lin" valueType="num">
                                      <p:cBhvr additive="base">
                                        <p:cTn id="42" dur="500" fill="hold"/>
                                        <p:tgtEl>
                                          <p:spTgt spid="24"/>
                                        </p:tgtEl>
                                        <p:attrNameLst>
                                          <p:attrName>ppt_x</p:attrName>
                                        </p:attrNameLst>
                                      </p:cBhvr>
                                      <p:tavLst>
                                        <p:tav tm="0">
                                          <p:val>
                                            <p:strVal val="#ppt_x"/>
                                          </p:val>
                                        </p:tav>
                                        <p:tav tm="100000">
                                          <p:val>
                                            <p:strVal val="#ppt_x"/>
                                          </p:val>
                                        </p:tav>
                                      </p:tavLst>
                                    </p:anim>
                                    <p:anim calcmode="lin" valueType="num">
                                      <p:cBhvr additive="base">
                                        <p:cTn id="43" dur="500" fill="hold"/>
                                        <p:tgtEl>
                                          <p:spTgt spid="24"/>
                                        </p:tgtEl>
                                        <p:attrNameLst>
                                          <p:attrName>ppt_y</p:attrName>
                                        </p:attrNameLst>
                                      </p:cBhvr>
                                      <p:tavLst>
                                        <p:tav tm="0">
                                          <p:val>
                                            <p:strVal val="1+#ppt_h/2"/>
                                          </p:val>
                                        </p:tav>
                                        <p:tav tm="100000">
                                          <p:val>
                                            <p:strVal val="#ppt_y"/>
                                          </p:val>
                                        </p:tav>
                                      </p:tavLst>
                                    </p:anim>
                                  </p:childTnLst>
                                </p:cTn>
                              </p:par>
                            </p:childTnLst>
                          </p:cTn>
                        </p:par>
                        <p:par>
                          <p:cTn id="44" fill="hold">
                            <p:stCondLst>
                              <p:cond delay="9250"/>
                            </p:stCondLst>
                            <p:childTnLst>
                              <p:par>
                                <p:cTn id="45" presetID="2" presetClass="entr" presetSubtype="4" fill="hold" nodeType="afterEffect">
                                  <p:stCondLst>
                                    <p:cond delay="75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1+#ppt_h/2"/>
                                          </p:val>
                                        </p:tav>
                                        <p:tav tm="100000">
                                          <p:val>
                                            <p:strVal val="#ppt_y"/>
                                          </p:val>
                                        </p:tav>
                                      </p:tavLst>
                                    </p:anim>
                                  </p:childTnLst>
                                </p:cTn>
                              </p:par>
                            </p:childTnLst>
                          </p:cTn>
                        </p:par>
                        <p:par>
                          <p:cTn id="49" fill="hold">
                            <p:stCondLst>
                              <p:cond delay="10500"/>
                            </p:stCondLst>
                            <p:childTnLst>
                              <p:par>
                                <p:cTn id="50" presetID="2" presetClass="entr" presetSubtype="4" fill="hold" nodeType="afterEffect">
                                  <p:stCondLst>
                                    <p:cond delay="750"/>
                                  </p:stCondLst>
                                  <p:childTnLst>
                                    <p:set>
                                      <p:cBhvr>
                                        <p:cTn id="51" dur="1" fill="hold">
                                          <p:stCondLst>
                                            <p:cond delay="0"/>
                                          </p:stCondLst>
                                        </p:cTn>
                                        <p:tgtEl>
                                          <p:spTgt spid="28"/>
                                        </p:tgtEl>
                                        <p:attrNameLst>
                                          <p:attrName>style.visibility</p:attrName>
                                        </p:attrNameLst>
                                      </p:cBhvr>
                                      <p:to>
                                        <p:strVal val="visible"/>
                                      </p:to>
                                    </p:set>
                                    <p:anim calcmode="lin" valueType="num">
                                      <p:cBhvr additive="base">
                                        <p:cTn id="52" dur="500" fill="hold"/>
                                        <p:tgtEl>
                                          <p:spTgt spid="28"/>
                                        </p:tgtEl>
                                        <p:attrNameLst>
                                          <p:attrName>ppt_x</p:attrName>
                                        </p:attrNameLst>
                                      </p:cBhvr>
                                      <p:tavLst>
                                        <p:tav tm="0">
                                          <p:val>
                                            <p:strVal val="#ppt_x"/>
                                          </p:val>
                                        </p:tav>
                                        <p:tav tm="100000">
                                          <p:val>
                                            <p:strVal val="#ppt_x"/>
                                          </p:val>
                                        </p:tav>
                                      </p:tavLst>
                                    </p:anim>
                                    <p:anim calcmode="lin" valueType="num">
                                      <p:cBhvr additive="base">
                                        <p:cTn id="53" dur="500" fill="hold"/>
                                        <p:tgtEl>
                                          <p:spTgt spid="28"/>
                                        </p:tgtEl>
                                        <p:attrNameLst>
                                          <p:attrName>ppt_y</p:attrName>
                                        </p:attrNameLst>
                                      </p:cBhvr>
                                      <p:tavLst>
                                        <p:tav tm="0">
                                          <p:val>
                                            <p:strVal val="1+#ppt_h/2"/>
                                          </p:val>
                                        </p:tav>
                                        <p:tav tm="100000">
                                          <p:val>
                                            <p:strVal val="#ppt_y"/>
                                          </p:val>
                                        </p:tav>
                                      </p:tavLst>
                                    </p:anim>
                                  </p:childTnLst>
                                </p:cTn>
                              </p:par>
                            </p:childTnLst>
                          </p:cTn>
                        </p:par>
                        <p:par>
                          <p:cTn id="54" fill="hold">
                            <p:stCondLst>
                              <p:cond delay="11750"/>
                            </p:stCondLst>
                            <p:childTnLst>
                              <p:par>
                                <p:cTn id="55" presetID="2" presetClass="entr" presetSubtype="4" fill="hold" nodeType="afterEffect">
                                  <p:stCondLst>
                                    <p:cond delay="750"/>
                                  </p:stCondLst>
                                  <p:childTnLst>
                                    <p:set>
                                      <p:cBhvr>
                                        <p:cTn id="56" dur="1" fill="hold">
                                          <p:stCondLst>
                                            <p:cond delay="0"/>
                                          </p:stCondLst>
                                        </p:cTn>
                                        <p:tgtEl>
                                          <p:spTgt spid="22"/>
                                        </p:tgtEl>
                                        <p:attrNameLst>
                                          <p:attrName>style.visibility</p:attrName>
                                        </p:attrNameLst>
                                      </p:cBhvr>
                                      <p:to>
                                        <p:strVal val="visible"/>
                                      </p:to>
                                    </p:set>
                                    <p:anim calcmode="lin" valueType="num">
                                      <p:cBhvr additive="base">
                                        <p:cTn id="57" dur="500" fill="hold"/>
                                        <p:tgtEl>
                                          <p:spTgt spid="22"/>
                                        </p:tgtEl>
                                        <p:attrNameLst>
                                          <p:attrName>ppt_x</p:attrName>
                                        </p:attrNameLst>
                                      </p:cBhvr>
                                      <p:tavLst>
                                        <p:tav tm="0">
                                          <p:val>
                                            <p:strVal val="#ppt_x"/>
                                          </p:val>
                                        </p:tav>
                                        <p:tav tm="100000">
                                          <p:val>
                                            <p:strVal val="#ppt_x"/>
                                          </p:val>
                                        </p:tav>
                                      </p:tavLst>
                                    </p:anim>
                                    <p:anim calcmode="lin" valueType="num">
                                      <p:cBhvr additive="base">
                                        <p:cTn id="58" dur="500" fill="hold"/>
                                        <p:tgtEl>
                                          <p:spTgt spid="22"/>
                                        </p:tgtEl>
                                        <p:attrNameLst>
                                          <p:attrName>ppt_y</p:attrName>
                                        </p:attrNameLst>
                                      </p:cBhvr>
                                      <p:tavLst>
                                        <p:tav tm="0">
                                          <p:val>
                                            <p:strVal val="1+#ppt_h/2"/>
                                          </p:val>
                                        </p:tav>
                                        <p:tav tm="100000">
                                          <p:val>
                                            <p:strVal val="#ppt_y"/>
                                          </p:val>
                                        </p:tav>
                                      </p:tavLst>
                                    </p:anim>
                                  </p:childTnLst>
                                </p:cTn>
                              </p:par>
                            </p:childTnLst>
                          </p:cTn>
                        </p:par>
                        <p:par>
                          <p:cTn id="59" fill="hold">
                            <p:stCondLst>
                              <p:cond delay="13000"/>
                            </p:stCondLst>
                            <p:childTnLst>
                              <p:par>
                                <p:cTn id="60" presetID="2" presetClass="entr" presetSubtype="4" fill="hold" nodeType="afterEffect">
                                  <p:stCondLst>
                                    <p:cond delay="750"/>
                                  </p:stCondLst>
                                  <p:childTnLst>
                                    <p:set>
                                      <p:cBhvr>
                                        <p:cTn id="61" dur="1" fill="hold">
                                          <p:stCondLst>
                                            <p:cond delay="0"/>
                                          </p:stCondLst>
                                        </p:cTn>
                                        <p:tgtEl>
                                          <p:spTgt spid="30"/>
                                        </p:tgtEl>
                                        <p:attrNameLst>
                                          <p:attrName>style.visibility</p:attrName>
                                        </p:attrNameLst>
                                      </p:cBhvr>
                                      <p:to>
                                        <p:strVal val="visible"/>
                                      </p:to>
                                    </p:set>
                                    <p:anim calcmode="lin" valueType="num">
                                      <p:cBhvr additive="base">
                                        <p:cTn id="62" dur="500" fill="hold"/>
                                        <p:tgtEl>
                                          <p:spTgt spid="30"/>
                                        </p:tgtEl>
                                        <p:attrNameLst>
                                          <p:attrName>ppt_x</p:attrName>
                                        </p:attrNameLst>
                                      </p:cBhvr>
                                      <p:tavLst>
                                        <p:tav tm="0">
                                          <p:val>
                                            <p:strVal val="#ppt_x"/>
                                          </p:val>
                                        </p:tav>
                                        <p:tav tm="100000">
                                          <p:val>
                                            <p:strVal val="#ppt_x"/>
                                          </p:val>
                                        </p:tav>
                                      </p:tavLst>
                                    </p:anim>
                                    <p:anim calcmode="lin" valueType="num">
                                      <p:cBhvr additive="base">
                                        <p:cTn id="63" dur="500" fill="hold"/>
                                        <p:tgtEl>
                                          <p:spTgt spid="30"/>
                                        </p:tgtEl>
                                        <p:attrNameLst>
                                          <p:attrName>ppt_y</p:attrName>
                                        </p:attrNameLst>
                                      </p:cBhvr>
                                      <p:tavLst>
                                        <p:tav tm="0">
                                          <p:val>
                                            <p:strVal val="1+#ppt_h/2"/>
                                          </p:val>
                                        </p:tav>
                                        <p:tav tm="100000">
                                          <p:val>
                                            <p:strVal val="#ppt_y"/>
                                          </p:val>
                                        </p:tav>
                                      </p:tavLst>
                                    </p:anim>
                                  </p:childTnLst>
                                </p:cTn>
                              </p:par>
                            </p:childTnLst>
                          </p:cTn>
                        </p:par>
                        <p:par>
                          <p:cTn id="64" fill="hold">
                            <p:stCondLst>
                              <p:cond delay="14250"/>
                            </p:stCondLst>
                            <p:childTnLst>
                              <p:par>
                                <p:cTn id="65" presetID="2" presetClass="entr" presetSubtype="4" fill="hold" nodeType="afterEffect">
                                  <p:stCondLst>
                                    <p:cond delay="750"/>
                                  </p:stCondLst>
                                  <p:childTnLst>
                                    <p:set>
                                      <p:cBhvr>
                                        <p:cTn id="66" dur="1" fill="hold">
                                          <p:stCondLst>
                                            <p:cond delay="0"/>
                                          </p:stCondLst>
                                        </p:cTn>
                                        <p:tgtEl>
                                          <p:spTgt spid="34"/>
                                        </p:tgtEl>
                                        <p:attrNameLst>
                                          <p:attrName>style.visibility</p:attrName>
                                        </p:attrNameLst>
                                      </p:cBhvr>
                                      <p:to>
                                        <p:strVal val="visible"/>
                                      </p:to>
                                    </p:set>
                                    <p:anim calcmode="lin" valueType="num">
                                      <p:cBhvr additive="base">
                                        <p:cTn id="67" dur="500" fill="hold"/>
                                        <p:tgtEl>
                                          <p:spTgt spid="34"/>
                                        </p:tgtEl>
                                        <p:attrNameLst>
                                          <p:attrName>ppt_x</p:attrName>
                                        </p:attrNameLst>
                                      </p:cBhvr>
                                      <p:tavLst>
                                        <p:tav tm="0">
                                          <p:val>
                                            <p:strVal val="#ppt_x"/>
                                          </p:val>
                                        </p:tav>
                                        <p:tav tm="100000">
                                          <p:val>
                                            <p:strVal val="#ppt_x"/>
                                          </p:val>
                                        </p:tav>
                                      </p:tavLst>
                                    </p:anim>
                                    <p:anim calcmode="lin" valueType="num">
                                      <p:cBhvr additive="base">
                                        <p:cTn id="68" dur="500" fill="hold"/>
                                        <p:tgtEl>
                                          <p:spTgt spid="34"/>
                                        </p:tgtEl>
                                        <p:attrNameLst>
                                          <p:attrName>ppt_y</p:attrName>
                                        </p:attrNameLst>
                                      </p:cBhvr>
                                      <p:tavLst>
                                        <p:tav tm="0">
                                          <p:val>
                                            <p:strVal val="1+#ppt_h/2"/>
                                          </p:val>
                                        </p:tav>
                                        <p:tav tm="100000">
                                          <p:val>
                                            <p:strVal val="#ppt_y"/>
                                          </p:val>
                                        </p:tav>
                                      </p:tavLst>
                                    </p:anim>
                                  </p:childTnLst>
                                </p:cTn>
                              </p:par>
                            </p:childTnLst>
                          </p:cTn>
                        </p:par>
                        <p:par>
                          <p:cTn id="69" fill="hold">
                            <p:stCondLst>
                              <p:cond delay="15500"/>
                            </p:stCondLst>
                            <p:childTnLst>
                              <p:par>
                                <p:cTn id="70" presetID="2" presetClass="entr" presetSubtype="4" fill="hold" nodeType="afterEffect">
                                  <p:stCondLst>
                                    <p:cond delay="750"/>
                                  </p:stCondLst>
                                  <p:childTnLst>
                                    <p:set>
                                      <p:cBhvr>
                                        <p:cTn id="71" dur="1" fill="hold">
                                          <p:stCondLst>
                                            <p:cond delay="0"/>
                                          </p:stCondLst>
                                        </p:cTn>
                                        <p:tgtEl>
                                          <p:spTgt spid="40"/>
                                        </p:tgtEl>
                                        <p:attrNameLst>
                                          <p:attrName>style.visibility</p:attrName>
                                        </p:attrNameLst>
                                      </p:cBhvr>
                                      <p:to>
                                        <p:strVal val="visible"/>
                                      </p:to>
                                    </p:set>
                                    <p:anim calcmode="lin" valueType="num">
                                      <p:cBhvr additive="base">
                                        <p:cTn id="72" dur="500" fill="hold"/>
                                        <p:tgtEl>
                                          <p:spTgt spid="40"/>
                                        </p:tgtEl>
                                        <p:attrNameLst>
                                          <p:attrName>ppt_x</p:attrName>
                                        </p:attrNameLst>
                                      </p:cBhvr>
                                      <p:tavLst>
                                        <p:tav tm="0">
                                          <p:val>
                                            <p:strVal val="#ppt_x"/>
                                          </p:val>
                                        </p:tav>
                                        <p:tav tm="100000">
                                          <p:val>
                                            <p:strVal val="#ppt_x"/>
                                          </p:val>
                                        </p:tav>
                                      </p:tavLst>
                                    </p:anim>
                                    <p:anim calcmode="lin" valueType="num">
                                      <p:cBhvr additive="base">
                                        <p:cTn id="73" dur="500" fill="hold"/>
                                        <p:tgtEl>
                                          <p:spTgt spid="40"/>
                                        </p:tgtEl>
                                        <p:attrNameLst>
                                          <p:attrName>ppt_y</p:attrName>
                                        </p:attrNameLst>
                                      </p:cBhvr>
                                      <p:tavLst>
                                        <p:tav tm="0">
                                          <p:val>
                                            <p:strVal val="1+#ppt_h/2"/>
                                          </p:val>
                                        </p:tav>
                                        <p:tav tm="100000">
                                          <p:val>
                                            <p:strVal val="#ppt_y"/>
                                          </p:val>
                                        </p:tav>
                                      </p:tavLst>
                                    </p:anim>
                                  </p:childTnLst>
                                </p:cTn>
                              </p:par>
                            </p:childTnLst>
                          </p:cTn>
                        </p:par>
                        <p:par>
                          <p:cTn id="74" fill="hold">
                            <p:stCondLst>
                              <p:cond delay="16750"/>
                            </p:stCondLst>
                            <p:childTnLst>
                              <p:par>
                                <p:cTn id="75" presetID="2" presetClass="entr" presetSubtype="4" fill="hold" nodeType="afterEffect">
                                  <p:stCondLst>
                                    <p:cond delay="750"/>
                                  </p:stCondLst>
                                  <p:childTnLst>
                                    <p:set>
                                      <p:cBhvr>
                                        <p:cTn id="76" dur="1" fill="hold">
                                          <p:stCondLst>
                                            <p:cond delay="0"/>
                                          </p:stCondLst>
                                        </p:cTn>
                                        <p:tgtEl>
                                          <p:spTgt spid="42"/>
                                        </p:tgtEl>
                                        <p:attrNameLst>
                                          <p:attrName>style.visibility</p:attrName>
                                        </p:attrNameLst>
                                      </p:cBhvr>
                                      <p:to>
                                        <p:strVal val="visible"/>
                                      </p:to>
                                    </p:set>
                                    <p:anim calcmode="lin" valueType="num">
                                      <p:cBhvr additive="base">
                                        <p:cTn id="77" dur="500" fill="hold"/>
                                        <p:tgtEl>
                                          <p:spTgt spid="42"/>
                                        </p:tgtEl>
                                        <p:attrNameLst>
                                          <p:attrName>ppt_x</p:attrName>
                                        </p:attrNameLst>
                                      </p:cBhvr>
                                      <p:tavLst>
                                        <p:tav tm="0">
                                          <p:val>
                                            <p:strVal val="#ppt_x"/>
                                          </p:val>
                                        </p:tav>
                                        <p:tav tm="100000">
                                          <p:val>
                                            <p:strVal val="#ppt_x"/>
                                          </p:val>
                                        </p:tav>
                                      </p:tavLst>
                                    </p:anim>
                                    <p:anim calcmode="lin" valueType="num">
                                      <p:cBhvr additive="base">
                                        <p:cTn id="78" dur="500" fill="hold"/>
                                        <p:tgtEl>
                                          <p:spTgt spid="42"/>
                                        </p:tgtEl>
                                        <p:attrNameLst>
                                          <p:attrName>ppt_y</p:attrName>
                                        </p:attrNameLst>
                                      </p:cBhvr>
                                      <p:tavLst>
                                        <p:tav tm="0">
                                          <p:val>
                                            <p:strVal val="1+#ppt_h/2"/>
                                          </p:val>
                                        </p:tav>
                                        <p:tav tm="100000">
                                          <p:val>
                                            <p:strVal val="#ppt_y"/>
                                          </p:val>
                                        </p:tav>
                                      </p:tavLst>
                                    </p:anim>
                                  </p:childTnLst>
                                </p:cTn>
                              </p:par>
                            </p:childTnLst>
                          </p:cTn>
                        </p:par>
                        <p:par>
                          <p:cTn id="79" fill="hold">
                            <p:stCondLst>
                              <p:cond delay="18000"/>
                            </p:stCondLst>
                            <p:childTnLst>
                              <p:par>
                                <p:cTn id="80" presetID="2" presetClass="entr" presetSubtype="4" fill="hold" nodeType="afterEffect">
                                  <p:stCondLst>
                                    <p:cond delay="750"/>
                                  </p:stCondLst>
                                  <p:childTnLst>
                                    <p:set>
                                      <p:cBhvr>
                                        <p:cTn id="81" dur="1" fill="hold">
                                          <p:stCondLst>
                                            <p:cond delay="0"/>
                                          </p:stCondLst>
                                        </p:cTn>
                                        <p:tgtEl>
                                          <p:spTgt spid="44"/>
                                        </p:tgtEl>
                                        <p:attrNameLst>
                                          <p:attrName>style.visibility</p:attrName>
                                        </p:attrNameLst>
                                      </p:cBhvr>
                                      <p:to>
                                        <p:strVal val="visible"/>
                                      </p:to>
                                    </p:set>
                                    <p:anim calcmode="lin" valueType="num">
                                      <p:cBhvr additive="base">
                                        <p:cTn id="82" dur="500" fill="hold"/>
                                        <p:tgtEl>
                                          <p:spTgt spid="44"/>
                                        </p:tgtEl>
                                        <p:attrNameLst>
                                          <p:attrName>ppt_x</p:attrName>
                                        </p:attrNameLst>
                                      </p:cBhvr>
                                      <p:tavLst>
                                        <p:tav tm="0">
                                          <p:val>
                                            <p:strVal val="#ppt_x"/>
                                          </p:val>
                                        </p:tav>
                                        <p:tav tm="100000">
                                          <p:val>
                                            <p:strVal val="#ppt_x"/>
                                          </p:val>
                                        </p:tav>
                                      </p:tavLst>
                                    </p:anim>
                                    <p:anim calcmode="lin" valueType="num">
                                      <p:cBhvr additive="base">
                                        <p:cTn id="83" dur="500" fill="hold"/>
                                        <p:tgtEl>
                                          <p:spTgt spid="44"/>
                                        </p:tgtEl>
                                        <p:attrNameLst>
                                          <p:attrName>ppt_y</p:attrName>
                                        </p:attrNameLst>
                                      </p:cBhvr>
                                      <p:tavLst>
                                        <p:tav tm="0">
                                          <p:val>
                                            <p:strVal val="1+#ppt_h/2"/>
                                          </p:val>
                                        </p:tav>
                                        <p:tav tm="100000">
                                          <p:val>
                                            <p:strVal val="#ppt_y"/>
                                          </p:val>
                                        </p:tav>
                                      </p:tavLst>
                                    </p:anim>
                                  </p:childTnLst>
                                </p:cTn>
                              </p:par>
                            </p:childTnLst>
                          </p:cTn>
                        </p:par>
                        <p:par>
                          <p:cTn id="84" fill="hold">
                            <p:stCondLst>
                              <p:cond delay="19250"/>
                            </p:stCondLst>
                            <p:childTnLst>
                              <p:par>
                                <p:cTn id="85" presetID="2" presetClass="entr" presetSubtype="4" fill="hold" nodeType="afterEffect">
                                  <p:stCondLst>
                                    <p:cond delay="750"/>
                                  </p:stCondLst>
                                  <p:childTnLst>
                                    <p:set>
                                      <p:cBhvr>
                                        <p:cTn id="86" dur="1" fill="hold">
                                          <p:stCondLst>
                                            <p:cond delay="0"/>
                                          </p:stCondLst>
                                        </p:cTn>
                                        <p:tgtEl>
                                          <p:spTgt spid="46"/>
                                        </p:tgtEl>
                                        <p:attrNameLst>
                                          <p:attrName>style.visibility</p:attrName>
                                        </p:attrNameLst>
                                      </p:cBhvr>
                                      <p:to>
                                        <p:strVal val="visible"/>
                                      </p:to>
                                    </p:set>
                                    <p:anim calcmode="lin" valueType="num">
                                      <p:cBhvr additive="base">
                                        <p:cTn id="87" dur="500" fill="hold"/>
                                        <p:tgtEl>
                                          <p:spTgt spid="46"/>
                                        </p:tgtEl>
                                        <p:attrNameLst>
                                          <p:attrName>ppt_x</p:attrName>
                                        </p:attrNameLst>
                                      </p:cBhvr>
                                      <p:tavLst>
                                        <p:tav tm="0">
                                          <p:val>
                                            <p:strVal val="#ppt_x"/>
                                          </p:val>
                                        </p:tav>
                                        <p:tav tm="100000">
                                          <p:val>
                                            <p:strVal val="#ppt_x"/>
                                          </p:val>
                                        </p:tav>
                                      </p:tavLst>
                                    </p:anim>
                                    <p:anim calcmode="lin" valueType="num">
                                      <p:cBhvr additive="base">
                                        <p:cTn id="88" dur="500" fill="hold"/>
                                        <p:tgtEl>
                                          <p:spTgt spid="46"/>
                                        </p:tgtEl>
                                        <p:attrNameLst>
                                          <p:attrName>ppt_y</p:attrName>
                                        </p:attrNameLst>
                                      </p:cBhvr>
                                      <p:tavLst>
                                        <p:tav tm="0">
                                          <p:val>
                                            <p:strVal val="1+#ppt_h/2"/>
                                          </p:val>
                                        </p:tav>
                                        <p:tav tm="100000">
                                          <p:val>
                                            <p:strVal val="#ppt_y"/>
                                          </p:val>
                                        </p:tav>
                                      </p:tavLst>
                                    </p:anim>
                                  </p:childTnLst>
                                </p:cTn>
                              </p:par>
                            </p:childTnLst>
                          </p:cTn>
                        </p:par>
                        <p:par>
                          <p:cTn id="89" fill="hold">
                            <p:stCondLst>
                              <p:cond delay="20500"/>
                            </p:stCondLst>
                            <p:childTnLst>
                              <p:par>
                                <p:cTn id="90" presetID="2" presetClass="entr" presetSubtype="4" fill="hold" nodeType="afterEffect">
                                  <p:stCondLst>
                                    <p:cond delay="500"/>
                                  </p:stCondLst>
                                  <p:childTnLst>
                                    <p:set>
                                      <p:cBhvr>
                                        <p:cTn id="91" dur="1" fill="hold">
                                          <p:stCondLst>
                                            <p:cond delay="0"/>
                                          </p:stCondLst>
                                        </p:cTn>
                                        <p:tgtEl>
                                          <p:spTgt spid="48"/>
                                        </p:tgtEl>
                                        <p:attrNameLst>
                                          <p:attrName>style.visibility</p:attrName>
                                        </p:attrNameLst>
                                      </p:cBhvr>
                                      <p:to>
                                        <p:strVal val="visible"/>
                                      </p:to>
                                    </p:set>
                                    <p:anim calcmode="lin" valueType="num">
                                      <p:cBhvr additive="base">
                                        <p:cTn id="92" dur="500" fill="hold"/>
                                        <p:tgtEl>
                                          <p:spTgt spid="48"/>
                                        </p:tgtEl>
                                        <p:attrNameLst>
                                          <p:attrName>ppt_x</p:attrName>
                                        </p:attrNameLst>
                                      </p:cBhvr>
                                      <p:tavLst>
                                        <p:tav tm="0">
                                          <p:val>
                                            <p:strVal val="#ppt_x"/>
                                          </p:val>
                                        </p:tav>
                                        <p:tav tm="100000">
                                          <p:val>
                                            <p:strVal val="#ppt_x"/>
                                          </p:val>
                                        </p:tav>
                                      </p:tavLst>
                                    </p:anim>
                                    <p:anim calcmode="lin" valueType="num">
                                      <p:cBhvr additive="base">
                                        <p:cTn id="93" dur="500" fill="hold"/>
                                        <p:tgtEl>
                                          <p:spTgt spid="48"/>
                                        </p:tgtEl>
                                        <p:attrNameLst>
                                          <p:attrName>ppt_y</p:attrName>
                                        </p:attrNameLst>
                                      </p:cBhvr>
                                      <p:tavLst>
                                        <p:tav tm="0">
                                          <p:val>
                                            <p:strVal val="1+#ppt_h/2"/>
                                          </p:val>
                                        </p:tav>
                                        <p:tav tm="100000">
                                          <p:val>
                                            <p:strVal val="#ppt_y"/>
                                          </p:val>
                                        </p:tav>
                                      </p:tavLst>
                                    </p:anim>
                                  </p:childTnLst>
                                </p:cTn>
                              </p:par>
                            </p:childTnLst>
                          </p:cTn>
                        </p:par>
                        <p:par>
                          <p:cTn id="94" fill="hold">
                            <p:stCondLst>
                              <p:cond delay="21500"/>
                            </p:stCondLst>
                            <p:childTnLst>
                              <p:par>
                                <p:cTn id="95" presetID="2" presetClass="entr" presetSubtype="4" fill="hold" nodeType="afterEffect">
                                  <p:stCondLst>
                                    <p:cond delay="750"/>
                                  </p:stCondLst>
                                  <p:childTnLst>
                                    <p:set>
                                      <p:cBhvr>
                                        <p:cTn id="96" dur="1" fill="hold">
                                          <p:stCondLst>
                                            <p:cond delay="0"/>
                                          </p:stCondLst>
                                        </p:cTn>
                                        <p:tgtEl>
                                          <p:spTgt spid="50"/>
                                        </p:tgtEl>
                                        <p:attrNameLst>
                                          <p:attrName>style.visibility</p:attrName>
                                        </p:attrNameLst>
                                      </p:cBhvr>
                                      <p:to>
                                        <p:strVal val="visible"/>
                                      </p:to>
                                    </p:set>
                                    <p:anim calcmode="lin" valueType="num">
                                      <p:cBhvr additive="base">
                                        <p:cTn id="97" dur="500" fill="hold"/>
                                        <p:tgtEl>
                                          <p:spTgt spid="50"/>
                                        </p:tgtEl>
                                        <p:attrNameLst>
                                          <p:attrName>ppt_x</p:attrName>
                                        </p:attrNameLst>
                                      </p:cBhvr>
                                      <p:tavLst>
                                        <p:tav tm="0">
                                          <p:val>
                                            <p:strVal val="#ppt_x"/>
                                          </p:val>
                                        </p:tav>
                                        <p:tav tm="100000">
                                          <p:val>
                                            <p:strVal val="#ppt_x"/>
                                          </p:val>
                                        </p:tav>
                                      </p:tavLst>
                                    </p:anim>
                                    <p:anim calcmode="lin" valueType="num">
                                      <p:cBhvr additive="base">
                                        <p:cTn id="98" dur="500" fill="hold"/>
                                        <p:tgtEl>
                                          <p:spTgt spid="50"/>
                                        </p:tgtEl>
                                        <p:attrNameLst>
                                          <p:attrName>ppt_y</p:attrName>
                                        </p:attrNameLst>
                                      </p:cBhvr>
                                      <p:tavLst>
                                        <p:tav tm="0">
                                          <p:val>
                                            <p:strVal val="1+#ppt_h/2"/>
                                          </p:val>
                                        </p:tav>
                                        <p:tav tm="100000">
                                          <p:val>
                                            <p:strVal val="#ppt_y"/>
                                          </p:val>
                                        </p:tav>
                                      </p:tavLst>
                                    </p:anim>
                                  </p:childTnLst>
                                </p:cTn>
                              </p:par>
                            </p:childTnLst>
                          </p:cTn>
                        </p:par>
                        <p:par>
                          <p:cTn id="99" fill="hold">
                            <p:stCondLst>
                              <p:cond delay="22750"/>
                            </p:stCondLst>
                            <p:childTnLst>
                              <p:par>
                                <p:cTn id="100" presetID="2" presetClass="entr" presetSubtype="4" fill="hold" nodeType="afterEffect">
                                  <p:stCondLst>
                                    <p:cond delay="750"/>
                                  </p:stCondLst>
                                  <p:childTnLst>
                                    <p:set>
                                      <p:cBhvr>
                                        <p:cTn id="101" dur="1" fill="hold">
                                          <p:stCondLst>
                                            <p:cond delay="0"/>
                                          </p:stCondLst>
                                        </p:cTn>
                                        <p:tgtEl>
                                          <p:spTgt spid="52"/>
                                        </p:tgtEl>
                                        <p:attrNameLst>
                                          <p:attrName>style.visibility</p:attrName>
                                        </p:attrNameLst>
                                      </p:cBhvr>
                                      <p:to>
                                        <p:strVal val="visible"/>
                                      </p:to>
                                    </p:set>
                                    <p:anim calcmode="lin" valueType="num">
                                      <p:cBhvr additive="base">
                                        <p:cTn id="102" dur="500" fill="hold"/>
                                        <p:tgtEl>
                                          <p:spTgt spid="52"/>
                                        </p:tgtEl>
                                        <p:attrNameLst>
                                          <p:attrName>ppt_x</p:attrName>
                                        </p:attrNameLst>
                                      </p:cBhvr>
                                      <p:tavLst>
                                        <p:tav tm="0">
                                          <p:val>
                                            <p:strVal val="#ppt_x"/>
                                          </p:val>
                                        </p:tav>
                                        <p:tav tm="100000">
                                          <p:val>
                                            <p:strVal val="#ppt_x"/>
                                          </p:val>
                                        </p:tav>
                                      </p:tavLst>
                                    </p:anim>
                                    <p:anim calcmode="lin" valueType="num">
                                      <p:cBhvr additive="base">
                                        <p:cTn id="103" dur="500" fill="hold"/>
                                        <p:tgtEl>
                                          <p:spTgt spid="52"/>
                                        </p:tgtEl>
                                        <p:attrNameLst>
                                          <p:attrName>ppt_y</p:attrName>
                                        </p:attrNameLst>
                                      </p:cBhvr>
                                      <p:tavLst>
                                        <p:tav tm="0">
                                          <p:val>
                                            <p:strVal val="1+#ppt_h/2"/>
                                          </p:val>
                                        </p:tav>
                                        <p:tav tm="100000">
                                          <p:val>
                                            <p:strVal val="#ppt_y"/>
                                          </p:val>
                                        </p:tav>
                                      </p:tavLst>
                                    </p:anim>
                                  </p:childTnLst>
                                </p:cTn>
                              </p:par>
                            </p:childTnLst>
                          </p:cTn>
                        </p:par>
                        <p:par>
                          <p:cTn id="104" fill="hold">
                            <p:stCondLst>
                              <p:cond delay="24000"/>
                            </p:stCondLst>
                            <p:childTnLst>
                              <p:par>
                                <p:cTn id="105" presetID="2" presetClass="entr" presetSubtype="4" fill="hold" nodeType="afterEffect">
                                  <p:stCondLst>
                                    <p:cond delay="750"/>
                                  </p:stCondLst>
                                  <p:childTnLst>
                                    <p:set>
                                      <p:cBhvr>
                                        <p:cTn id="106" dur="1" fill="hold">
                                          <p:stCondLst>
                                            <p:cond delay="0"/>
                                          </p:stCondLst>
                                        </p:cTn>
                                        <p:tgtEl>
                                          <p:spTgt spid="54"/>
                                        </p:tgtEl>
                                        <p:attrNameLst>
                                          <p:attrName>style.visibility</p:attrName>
                                        </p:attrNameLst>
                                      </p:cBhvr>
                                      <p:to>
                                        <p:strVal val="visible"/>
                                      </p:to>
                                    </p:set>
                                    <p:anim calcmode="lin" valueType="num">
                                      <p:cBhvr additive="base">
                                        <p:cTn id="107" dur="500" fill="hold"/>
                                        <p:tgtEl>
                                          <p:spTgt spid="54"/>
                                        </p:tgtEl>
                                        <p:attrNameLst>
                                          <p:attrName>ppt_x</p:attrName>
                                        </p:attrNameLst>
                                      </p:cBhvr>
                                      <p:tavLst>
                                        <p:tav tm="0">
                                          <p:val>
                                            <p:strVal val="#ppt_x"/>
                                          </p:val>
                                        </p:tav>
                                        <p:tav tm="100000">
                                          <p:val>
                                            <p:strVal val="#ppt_x"/>
                                          </p:val>
                                        </p:tav>
                                      </p:tavLst>
                                    </p:anim>
                                    <p:anim calcmode="lin" valueType="num">
                                      <p:cBhvr additive="base">
                                        <p:cTn id="108" dur="500" fill="hold"/>
                                        <p:tgtEl>
                                          <p:spTgt spid="54"/>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750"/>
                                  </p:stCondLst>
                                  <p:childTnLst>
                                    <p:set>
                                      <p:cBhvr>
                                        <p:cTn id="110" dur="1" fill="hold">
                                          <p:stCondLst>
                                            <p:cond delay="0"/>
                                          </p:stCondLst>
                                        </p:cTn>
                                        <p:tgtEl>
                                          <p:spTgt spid="56"/>
                                        </p:tgtEl>
                                        <p:attrNameLst>
                                          <p:attrName>style.visibility</p:attrName>
                                        </p:attrNameLst>
                                      </p:cBhvr>
                                      <p:to>
                                        <p:strVal val="visible"/>
                                      </p:to>
                                    </p:set>
                                    <p:anim calcmode="lin" valueType="num">
                                      <p:cBhvr additive="base">
                                        <p:cTn id="111" dur="500" fill="hold"/>
                                        <p:tgtEl>
                                          <p:spTgt spid="56"/>
                                        </p:tgtEl>
                                        <p:attrNameLst>
                                          <p:attrName>ppt_x</p:attrName>
                                        </p:attrNameLst>
                                      </p:cBhvr>
                                      <p:tavLst>
                                        <p:tav tm="0">
                                          <p:val>
                                            <p:strVal val="#ppt_x"/>
                                          </p:val>
                                        </p:tav>
                                        <p:tav tm="100000">
                                          <p:val>
                                            <p:strVal val="#ppt_x"/>
                                          </p:val>
                                        </p:tav>
                                      </p:tavLst>
                                    </p:anim>
                                    <p:anim calcmode="lin" valueType="num">
                                      <p:cBhvr additive="base">
                                        <p:cTn id="112"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38AA86-C264-479A-ABA0-02AB4F663A3B}"/>
              </a:ext>
            </a:extLst>
          </p:cNvPr>
          <p:cNvSpPr>
            <a:spLocks noGrp="1"/>
          </p:cNvSpPr>
          <p:nvPr>
            <p:ph type="title"/>
          </p:nvPr>
        </p:nvSpPr>
        <p:spPr/>
        <p:txBody>
          <a:bodyPr/>
          <a:lstStyle/>
          <a:p>
            <a:endParaRPr lang="hr-HR"/>
          </a:p>
        </p:txBody>
      </p:sp>
      <p:pic>
        <p:nvPicPr>
          <p:cNvPr id="6" name="Content Placeholder 5" descr="A group of people walking in front of a building&#10;&#10;Description generated with very high confidence">
            <a:extLst>
              <a:ext uri="{FF2B5EF4-FFF2-40B4-BE49-F238E27FC236}">
                <a16:creationId xmlns:a16="http://schemas.microsoft.com/office/drawing/2014/main" xmlns="" id="{43F138A2-4BF1-487D-B671-D472A7CEC623}"/>
              </a:ext>
            </a:extLst>
          </p:cNvPr>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685801" y="678656"/>
            <a:ext cx="7405157" cy="4696619"/>
          </a:xfrm>
        </p:spPr>
      </p:pic>
      <p:sp>
        <p:nvSpPr>
          <p:cNvPr id="4" name="Slide Number Placeholder 3">
            <a:extLst>
              <a:ext uri="{FF2B5EF4-FFF2-40B4-BE49-F238E27FC236}">
                <a16:creationId xmlns:a16="http://schemas.microsoft.com/office/drawing/2014/main" xmlns="" id="{B5EF3632-F4A4-493A-BFFC-AA1E5387446A}"/>
              </a:ext>
            </a:extLst>
          </p:cNvPr>
          <p:cNvSpPr>
            <a:spLocks noGrp="1"/>
          </p:cNvSpPr>
          <p:nvPr>
            <p:ph type="sldNum" sz="quarter" idx="12"/>
          </p:nvPr>
        </p:nvSpPr>
        <p:spPr/>
        <p:txBody>
          <a:bodyPr/>
          <a:lstStyle/>
          <a:p>
            <a:fld id="{97B5D07E-5231-4141-9E0B-B499B3C1FE66}" type="slidenum">
              <a:rPr lang="hr-HR" smtClean="0"/>
              <a:t>26</a:t>
            </a:fld>
            <a:endParaRPr lang="hr-HR"/>
          </a:p>
        </p:txBody>
      </p:sp>
      <p:pic>
        <p:nvPicPr>
          <p:cNvPr id="8" name="Picture 7">
            <a:extLst>
              <a:ext uri="{FF2B5EF4-FFF2-40B4-BE49-F238E27FC236}">
                <a16:creationId xmlns:a16="http://schemas.microsoft.com/office/drawing/2014/main" xmlns="" id="{EB8DBB7F-B4D2-4981-B103-DC27982A08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0150" y="602196"/>
            <a:ext cx="6722533" cy="5041900"/>
          </a:xfrm>
          <a:prstGeom prst="rect">
            <a:avLst/>
          </a:prstGeom>
        </p:spPr>
      </p:pic>
      <p:pic>
        <p:nvPicPr>
          <p:cNvPr id="10" name="Picture 9" descr="A picture containing indoor, wall, floor&#10;&#10;Description generated with very high confidence">
            <a:extLst>
              <a:ext uri="{FF2B5EF4-FFF2-40B4-BE49-F238E27FC236}">
                <a16:creationId xmlns:a16="http://schemas.microsoft.com/office/drawing/2014/main" xmlns="" id="{5358BB3C-447F-4E4B-AE2B-798C4F9DC8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1" y="678656"/>
            <a:ext cx="6722534" cy="5041901"/>
          </a:xfrm>
          <a:prstGeom prst="rect">
            <a:avLst/>
          </a:prstGeom>
        </p:spPr>
      </p:pic>
      <p:pic>
        <p:nvPicPr>
          <p:cNvPr id="12" name="Picture 11" descr="A view of a city with a mountain in the background&#10;&#10;Description generated with very high confidence">
            <a:extLst>
              <a:ext uri="{FF2B5EF4-FFF2-40B4-BE49-F238E27FC236}">
                <a16:creationId xmlns:a16="http://schemas.microsoft.com/office/drawing/2014/main" xmlns="" id="{F3E6EDF7-BDA3-4A4D-89F5-0FE5AE1C89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801" y="161929"/>
            <a:ext cx="7433733" cy="5575300"/>
          </a:xfrm>
          <a:prstGeom prst="rect">
            <a:avLst/>
          </a:prstGeom>
        </p:spPr>
      </p:pic>
      <p:pic>
        <p:nvPicPr>
          <p:cNvPr id="14" name="Picture 13" descr="A plate of food on a wooden table&#10;&#10;Description generated with very high confidence">
            <a:extLst>
              <a:ext uri="{FF2B5EF4-FFF2-40B4-BE49-F238E27FC236}">
                <a16:creationId xmlns:a16="http://schemas.microsoft.com/office/drawing/2014/main" xmlns="" id="{BB29B65E-4AEC-4F7E-A6E4-46BE7DF42D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74438" y="640427"/>
            <a:ext cx="6722533" cy="5041899"/>
          </a:xfrm>
          <a:prstGeom prst="rect">
            <a:avLst/>
          </a:prstGeom>
        </p:spPr>
      </p:pic>
      <p:pic>
        <p:nvPicPr>
          <p:cNvPr id="16" name="Picture 15" descr="A picture containing building, indoor&#10;&#10;Description generated with high confidence">
            <a:extLst>
              <a:ext uri="{FF2B5EF4-FFF2-40B4-BE49-F238E27FC236}">
                <a16:creationId xmlns:a16="http://schemas.microsoft.com/office/drawing/2014/main" xmlns="" id="{F68F28B7-0DED-4536-AE4E-D22132A61C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7225" y="141824"/>
            <a:ext cx="5629896" cy="5629896"/>
          </a:xfrm>
          <a:prstGeom prst="rect">
            <a:avLst/>
          </a:prstGeom>
        </p:spPr>
      </p:pic>
      <p:pic>
        <p:nvPicPr>
          <p:cNvPr id="18" name="Picture 17">
            <a:extLst>
              <a:ext uri="{FF2B5EF4-FFF2-40B4-BE49-F238E27FC236}">
                <a16:creationId xmlns:a16="http://schemas.microsoft.com/office/drawing/2014/main" xmlns="" id="{987C5807-404F-465B-ABE4-5D878FF7A4B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94307" y="640426"/>
            <a:ext cx="4148830" cy="5531773"/>
          </a:xfrm>
          <a:prstGeom prst="rect">
            <a:avLst/>
          </a:prstGeom>
        </p:spPr>
      </p:pic>
      <p:pic>
        <p:nvPicPr>
          <p:cNvPr id="20" name="Picture 19">
            <a:extLst>
              <a:ext uri="{FF2B5EF4-FFF2-40B4-BE49-F238E27FC236}">
                <a16:creationId xmlns:a16="http://schemas.microsoft.com/office/drawing/2014/main" xmlns="" id="{588F66EB-1BD4-4BA6-BCE3-E400B6E8C84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7225" y="1004146"/>
            <a:ext cx="10687308" cy="4016090"/>
          </a:xfrm>
          <a:prstGeom prst="rect">
            <a:avLst/>
          </a:prstGeom>
        </p:spPr>
      </p:pic>
      <p:pic>
        <p:nvPicPr>
          <p:cNvPr id="22" name="Picture 21">
            <a:extLst>
              <a:ext uri="{FF2B5EF4-FFF2-40B4-BE49-F238E27FC236}">
                <a16:creationId xmlns:a16="http://schemas.microsoft.com/office/drawing/2014/main" xmlns="" id="{0A1B5892-3386-4CBE-B89F-C3E5351E31D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8357" y="435821"/>
            <a:ext cx="6722535" cy="5041901"/>
          </a:xfrm>
          <a:prstGeom prst="rect">
            <a:avLst/>
          </a:prstGeom>
        </p:spPr>
      </p:pic>
      <p:pic>
        <p:nvPicPr>
          <p:cNvPr id="24" name="Picture 23" descr="A person walking down a street next to a building&#10;&#10;Description generated with very high confidence">
            <a:extLst>
              <a:ext uri="{FF2B5EF4-FFF2-40B4-BE49-F238E27FC236}">
                <a16:creationId xmlns:a16="http://schemas.microsoft.com/office/drawing/2014/main" xmlns="" id="{E4D758CF-6966-43F0-A4E3-C5B7D243B46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17706" y="550598"/>
            <a:ext cx="3297701" cy="5862579"/>
          </a:xfrm>
          <a:prstGeom prst="rect">
            <a:avLst/>
          </a:prstGeom>
        </p:spPr>
      </p:pic>
      <p:pic>
        <p:nvPicPr>
          <p:cNvPr id="26" name="Picture 25">
            <a:extLst>
              <a:ext uri="{FF2B5EF4-FFF2-40B4-BE49-F238E27FC236}">
                <a16:creationId xmlns:a16="http://schemas.microsoft.com/office/drawing/2014/main" xmlns="" id="{96C9CEE3-B62B-4353-8139-125DF90EE8F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6495" y="286381"/>
            <a:ext cx="6908800" cy="5181600"/>
          </a:xfrm>
          <a:prstGeom prst="rect">
            <a:avLst/>
          </a:prstGeom>
        </p:spPr>
      </p:pic>
      <p:pic>
        <p:nvPicPr>
          <p:cNvPr id="28" name="Picture 27">
            <a:extLst>
              <a:ext uri="{FF2B5EF4-FFF2-40B4-BE49-F238E27FC236}">
                <a16:creationId xmlns:a16="http://schemas.microsoft.com/office/drawing/2014/main" xmlns="" id="{57301FF3-106C-49E6-81A5-30C904716DE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789121" y="743623"/>
            <a:ext cx="6322138" cy="4741604"/>
          </a:xfrm>
          <a:prstGeom prst="rect">
            <a:avLst/>
          </a:prstGeom>
        </p:spPr>
      </p:pic>
      <p:pic>
        <p:nvPicPr>
          <p:cNvPr id="30" name="Picture 29">
            <a:extLst>
              <a:ext uri="{FF2B5EF4-FFF2-40B4-BE49-F238E27FC236}">
                <a16:creationId xmlns:a16="http://schemas.microsoft.com/office/drawing/2014/main" xmlns="" id="{98FE89F1-EDD9-4EA4-B08D-729C53653FE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9317" y="690141"/>
            <a:ext cx="7444656" cy="5583492"/>
          </a:xfrm>
          <a:prstGeom prst="rect">
            <a:avLst/>
          </a:prstGeom>
        </p:spPr>
      </p:pic>
      <p:pic>
        <p:nvPicPr>
          <p:cNvPr id="32" name="Picture 31" descr="A plate of food on a table&#10;&#10;Description generated with very high confidence">
            <a:extLst>
              <a:ext uri="{FF2B5EF4-FFF2-40B4-BE49-F238E27FC236}">
                <a16:creationId xmlns:a16="http://schemas.microsoft.com/office/drawing/2014/main" xmlns="" id="{D8ED99FA-C07A-4246-B70B-9F036695151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19534" y="1049145"/>
            <a:ext cx="3569784" cy="4759712"/>
          </a:xfrm>
          <a:prstGeom prst="rect">
            <a:avLst/>
          </a:prstGeom>
        </p:spPr>
      </p:pic>
      <p:pic>
        <p:nvPicPr>
          <p:cNvPr id="34" name="Picture 33">
            <a:extLst>
              <a:ext uri="{FF2B5EF4-FFF2-40B4-BE49-F238E27FC236}">
                <a16:creationId xmlns:a16="http://schemas.microsoft.com/office/drawing/2014/main" xmlns="" id="{79C7B2B4-B43A-4055-BF0F-0E8BB7B4C7C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584367"/>
            <a:ext cx="12192000" cy="5943600"/>
          </a:xfrm>
          <a:prstGeom prst="rect">
            <a:avLst/>
          </a:prstGeom>
        </p:spPr>
      </p:pic>
    </p:spTree>
    <p:extLst>
      <p:ext uri="{BB962C8B-B14F-4D97-AF65-F5344CB8AC3E}">
        <p14:creationId xmlns:p14="http://schemas.microsoft.com/office/powerpoint/2010/main" val="29069008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75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750"/>
                            </p:stCondLst>
                            <p:childTnLst>
                              <p:par>
                                <p:cTn id="15" presetID="2" presetClass="entr" presetSubtype="4" fill="hold" nodeType="afterEffect">
                                  <p:stCondLst>
                                    <p:cond delay="75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75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par>
                          <p:cTn id="24" fill="hold">
                            <p:stCondLst>
                              <p:cond delay="4250"/>
                            </p:stCondLst>
                            <p:childTnLst>
                              <p:par>
                                <p:cTn id="25" presetID="2" presetClass="entr" presetSubtype="4" fill="hold" nodeType="afterEffect">
                                  <p:stCondLst>
                                    <p:cond delay="75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par>
                          <p:cTn id="29" fill="hold">
                            <p:stCondLst>
                              <p:cond delay="5500"/>
                            </p:stCondLst>
                            <p:childTnLst>
                              <p:par>
                                <p:cTn id="30" presetID="2" presetClass="entr" presetSubtype="4" fill="hold" nodeType="afterEffect">
                                  <p:stCondLst>
                                    <p:cond delay="75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par>
                          <p:cTn id="34" fill="hold">
                            <p:stCondLst>
                              <p:cond delay="6750"/>
                            </p:stCondLst>
                            <p:childTnLst>
                              <p:par>
                                <p:cTn id="35" presetID="2" presetClass="entr" presetSubtype="4" fill="hold" nodeType="afterEffect">
                                  <p:stCondLst>
                                    <p:cond delay="75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par>
                          <p:cTn id="39" fill="hold">
                            <p:stCondLst>
                              <p:cond delay="8000"/>
                            </p:stCondLst>
                            <p:childTnLst>
                              <p:par>
                                <p:cTn id="40" presetID="2" presetClass="entr" presetSubtype="4" fill="hold" nodeType="afterEffect">
                                  <p:stCondLst>
                                    <p:cond delay="75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ppt_x"/>
                                          </p:val>
                                        </p:tav>
                                        <p:tav tm="100000">
                                          <p:val>
                                            <p:strVal val="#ppt_x"/>
                                          </p:val>
                                        </p:tav>
                                      </p:tavLst>
                                    </p:anim>
                                    <p:anim calcmode="lin" valueType="num">
                                      <p:cBhvr additive="base">
                                        <p:cTn id="43" dur="500" fill="hold"/>
                                        <p:tgtEl>
                                          <p:spTgt spid="20"/>
                                        </p:tgtEl>
                                        <p:attrNameLst>
                                          <p:attrName>ppt_y</p:attrName>
                                        </p:attrNameLst>
                                      </p:cBhvr>
                                      <p:tavLst>
                                        <p:tav tm="0">
                                          <p:val>
                                            <p:strVal val="1+#ppt_h/2"/>
                                          </p:val>
                                        </p:tav>
                                        <p:tav tm="100000">
                                          <p:val>
                                            <p:strVal val="#ppt_y"/>
                                          </p:val>
                                        </p:tav>
                                      </p:tavLst>
                                    </p:anim>
                                  </p:childTnLst>
                                </p:cTn>
                              </p:par>
                            </p:childTnLst>
                          </p:cTn>
                        </p:par>
                        <p:par>
                          <p:cTn id="44" fill="hold">
                            <p:stCondLst>
                              <p:cond delay="9250"/>
                            </p:stCondLst>
                            <p:childTnLst>
                              <p:par>
                                <p:cTn id="45" presetID="2" presetClass="entr" presetSubtype="4" fill="hold" nodeType="afterEffect">
                                  <p:stCondLst>
                                    <p:cond delay="75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1+#ppt_h/2"/>
                                          </p:val>
                                        </p:tav>
                                        <p:tav tm="100000">
                                          <p:val>
                                            <p:strVal val="#ppt_y"/>
                                          </p:val>
                                        </p:tav>
                                      </p:tavLst>
                                    </p:anim>
                                  </p:childTnLst>
                                </p:cTn>
                              </p:par>
                            </p:childTnLst>
                          </p:cTn>
                        </p:par>
                        <p:par>
                          <p:cTn id="49" fill="hold">
                            <p:stCondLst>
                              <p:cond delay="10500"/>
                            </p:stCondLst>
                            <p:childTnLst>
                              <p:par>
                                <p:cTn id="50" presetID="2" presetClass="entr" presetSubtype="4" fill="hold" nodeType="afterEffect">
                                  <p:stCondLst>
                                    <p:cond delay="750"/>
                                  </p:stCondLst>
                                  <p:childTnLst>
                                    <p:set>
                                      <p:cBhvr>
                                        <p:cTn id="51" dur="1" fill="hold">
                                          <p:stCondLst>
                                            <p:cond delay="0"/>
                                          </p:stCondLst>
                                        </p:cTn>
                                        <p:tgtEl>
                                          <p:spTgt spid="24"/>
                                        </p:tgtEl>
                                        <p:attrNameLst>
                                          <p:attrName>style.visibility</p:attrName>
                                        </p:attrNameLst>
                                      </p:cBhvr>
                                      <p:to>
                                        <p:strVal val="visible"/>
                                      </p:to>
                                    </p:set>
                                    <p:anim calcmode="lin" valueType="num">
                                      <p:cBhvr additive="base">
                                        <p:cTn id="52" dur="500" fill="hold"/>
                                        <p:tgtEl>
                                          <p:spTgt spid="24"/>
                                        </p:tgtEl>
                                        <p:attrNameLst>
                                          <p:attrName>ppt_x</p:attrName>
                                        </p:attrNameLst>
                                      </p:cBhvr>
                                      <p:tavLst>
                                        <p:tav tm="0">
                                          <p:val>
                                            <p:strVal val="#ppt_x"/>
                                          </p:val>
                                        </p:tav>
                                        <p:tav tm="100000">
                                          <p:val>
                                            <p:strVal val="#ppt_x"/>
                                          </p:val>
                                        </p:tav>
                                      </p:tavLst>
                                    </p:anim>
                                    <p:anim calcmode="lin" valueType="num">
                                      <p:cBhvr additive="base">
                                        <p:cTn id="53" dur="500" fill="hold"/>
                                        <p:tgtEl>
                                          <p:spTgt spid="24"/>
                                        </p:tgtEl>
                                        <p:attrNameLst>
                                          <p:attrName>ppt_y</p:attrName>
                                        </p:attrNameLst>
                                      </p:cBhvr>
                                      <p:tavLst>
                                        <p:tav tm="0">
                                          <p:val>
                                            <p:strVal val="1+#ppt_h/2"/>
                                          </p:val>
                                        </p:tav>
                                        <p:tav tm="100000">
                                          <p:val>
                                            <p:strVal val="#ppt_y"/>
                                          </p:val>
                                        </p:tav>
                                      </p:tavLst>
                                    </p:anim>
                                  </p:childTnLst>
                                </p:cTn>
                              </p:par>
                            </p:childTnLst>
                          </p:cTn>
                        </p:par>
                        <p:par>
                          <p:cTn id="54" fill="hold">
                            <p:stCondLst>
                              <p:cond delay="11750"/>
                            </p:stCondLst>
                            <p:childTnLst>
                              <p:par>
                                <p:cTn id="55" presetID="2" presetClass="entr" presetSubtype="4" fill="hold" nodeType="afterEffect">
                                  <p:stCondLst>
                                    <p:cond delay="750"/>
                                  </p:stCondLst>
                                  <p:childTnLst>
                                    <p:set>
                                      <p:cBhvr>
                                        <p:cTn id="56" dur="1" fill="hold">
                                          <p:stCondLst>
                                            <p:cond delay="0"/>
                                          </p:stCondLst>
                                        </p:cTn>
                                        <p:tgtEl>
                                          <p:spTgt spid="26"/>
                                        </p:tgtEl>
                                        <p:attrNameLst>
                                          <p:attrName>style.visibility</p:attrName>
                                        </p:attrNameLst>
                                      </p:cBhvr>
                                      <p:to>
                                        <p:strVal val="visible"/>
                                      </p:to>
                                    </p:set>
                                    <p:anim calcmode="lin" valueType="num">
                                      <p:cBhvr additive="base">
                                        <p:cTn id="57" dur="500" fill="hold"/>
                                        <p:tgtEl>
                                          <p:spTgt spid="26"/>
                                        </p:tgtEl>
                                        <p:attrNameLst>
                                          <p:attrName>ppt_x</p:attrName>
                                        </p:attrNameLst>
                                      </p:cBhvr>
                                      <p:tavLst>
                                        <p:tav tm="0">
                                          <p:val>
                                            <p:strVal val="#ppt_x"/>
                                          </p:val>
                                        </p:tav>
                                        <p:tav tm="100000">
                                          <p:val>
                                            <p:strVal val="#ppt_x"/>
                                          </p:val>
                                        </p:tav>
                                      </p:tavLst>
                                    </p:anim>
                                    <p:anim calcmode="lin" valueType="num">
                                      <p:cBhvr additive="base">
                                        <p:cTn id="58" dur="500" fill="hold"/>
                                        <p:tgtEl>
                                          <p:spTgt spid="26"/>
                                        </p:tgtEl>
                                        <p:attrNameLst>
                                          <p:attrName>ppt_y</p:attrName>
                                        </p:attrNameLst>
                                      </p:cBhvr>
                                      <p:tavLst>
                                        <p:tav tm="0">
                                          <p:val>
                                            <p:strVal val="1+#ppt_h/2"/>
                                          </p:val>
                                        </p:tav>
                                        <p:tav tm="100000">
                                          <p:val>
                                            <p:strVal val="#ppt_y"/>
                                          </p:val>
                                        </p:tav>
                                      </p:tavLst>
                                    </p:anim>
                                  </p:childTnLst>
                                </p:cTn>
                              </p:par>
                            </p:childTnLst>
                          </p:cTn>
                        </p:par>
                        <p:par>
                          <p:cTn id="59" fill="hold">
                            <p:stCondLst>
                              <p:cond delay="13000"/>
                            </p:stCondLst>
                            <p:childTnLst>
                              <p:par>
                                <p:cTn id="60" presetID="2" presetClass="entr" presetSubtype="4" fill="hold" nodeType="afterEffect">
                                  <p:stCondLst>
                                    <p:cond delay="750"/>
                                  </p:stCondLst>
                                  <p:childTnLst>
                                    <p:set>
                                      <p:cBhvr>
                                        <p:cTn id="61" dur="1" fill="hold">
                                          <p:stCondLst>
                                            <p:cond delay="0"/>
                                          </p:stCondLst>
                                        </p:cTn>
                                        <p:tgtEl>
                                          <p:spTgt spid="28"/>
                                        </p:tgtEl>
                                        <p:attrNameLst>
                                          <p:attrName>style.visibility</p:attrName>
                                        </p:attrNameLst>
                                      </p:cBhvr>
                                      <p:to>
                                        <p:strVal val="visible"/>
                                      </p:to>
                                    </p:set>
                                    <p:anim calcmode="lin" valueType="num">
                                      <p:cBhvr additive="base">
                                        <p:cTn id="62" dur="500" fill="hold"/>
                                        <p:tgtEl>
                                          <p:spTgt spid="28"/>
                                        </p:tgtEl>
                                        <p:attrNameLst>
                                          <p:attrName>ppt_x</p:attrName>
                                        </p:attrNameLst>
                                      </p:cBhvr>
                                      <p:tavLst>
                                        <p:tav tm="0">
                                          <p:val>
                                            <p:strVal val="#ppt_x"/>
                                          </p:val>
                                        </p:tav>
                                        <p:tav tm="100000">
                                          <p:val>
                                            <p:strVal val="#ppt_x"/>
                                          </p:val>
                                        </p:tav>
                                      </p:tavLst>
                                    </p:anim>
                                    <p:anim calcmode="lin" valueType="num">
                                      <p:cBhvr additive="base">
                                        <p:cTn id="63" dur="500" fill="hold"/>
                                        <p:tgtEl>
                                          <p:spTgt spid="28"/>
                                        </p:tgtEl>
                                        <p:attrNameLst>
                                          <p:attrName>ppt_y</p:attrName>
                                        </p:attrNameLst>
                                      </p:cBhvr>
                                      <p:tavLst>
                                        <p:tav tm="0">
                                          <p:val>
                                            <p:strVal val="1+#ppt_h/2"/>
                                          </p:val>
                                        </p:tav>
                                        <p:tav tm="100000">
                                          <p:val>
                                            <p:strVal val="#ppt_y"/>
                                          </p:val>
                                        </p:tav>
                                      </p:tavLst>
                                    </p:anim>
                                  </p:childTnLst>
                                </p:cTn>
                              </p:par>
                            </p:childTnLst>
                          </p:cTn>
                        </p:par>
                        <p:par>
                          <p:cTn id="64" fill="hold">
                            <p:stCondLst>
                              <p:cond delay="14250"/>
                            </p:stCondLst>
                            <p:childTnLst>
                              <p:par>
                                <p:cTn id="65" presetID="2" presetClass="entr" presetSubtype="4" fill="hold" nodeType="afterEffect">
                                  <p:stCondLst>
                                    <p:cond delay="75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500" fill="hold"/>
                                        <p:tgtEl>
                                          <p:spTgt spid="30"/>
                                        </p:tgtEl>
                                        <p:attrNameLst>
                                          <p:attrName>ppt_x</p:attrName>
                                        </p:attrNameLst>
                                      </p:cBhvr>
                                      <p:tavLst>
                                        <p:tav tm="0">
                                          <p:val>
                                            <p:strVal val="#ppt_x"/>
                                          </p:val>
                                        </p:tav>
                                        <p:tav tm="100000">
                                          <p:val>
                                            <p:strVal val="#ppt_x"/>
                                          </p:val>
                                        </p:tav>
                                      </p:tavLst>
                                    </p:anim>
                                    <p:anim calcmode="lin" valueType="num">
                                      <p:cBhvr additive="base">
                                        <p:cTn id="68" dur="500" fill="hold"/>
                                        <p:tgtEl>
                                          <p:spTgt spid="30"/>
                                        </p:tgtEl>
                                        <p:attrNameLst>
                                          <p:attrName>ppt_y</p:attrName>
                                        </p:attrNameLst>
                                      </p:cBhvr>
                                      <p:tavLst>
                                        <p:tav tm="0">
                                          <p:val>
                                            <p:strVal val="1+#ppt_h/2"/>
                                          </p:val>
                                        </p:tav>
                                        <p:tav tm="100000">
                                          <p:val>
                                            <p:strVal val="#ppt_y"/>
                                          </p:val>
                                        </p:tav>
                                      </p:tavLst>
                                    </p:anim>
                                  </p:childTnLst>
                                </p:cTn>
                              </p:par>
                            </p:childTnLst>
                          </p:cTn>
                        </p:par>
                        <p:par>
                          <p:cTn id="69" fill="hold">
                            <p:stCondLst>
                              <p:cond delay="15500"/>
                            </p:stCondLst>
                            <p:childTnLst>
                              <p:par>
                                <p:cTn id="70" presetID="2" presetClass="entr" presetSubtype="4" fill="hold" nodeType="afterEffect">
                                  <p:stCondLst>
                                    <p:cond delay="750"/>
                                  </p:stCondLst>
                                  <p:childTnLst>
                                    <p:set>
                                      <p:cBhvr>
                                        <p:cTn id="71" dur="1" fill="hold">
                                          <p:stCondLst>
                                            <p:cond delay="0"/>
                                          </p:stCondLst>
                                        </p:cTn>
                                        <p:tgtEl>
                                          <p:spTgt spid="32"/>
                                        </p:tgtEl>
                                        <p:attrNameLst>
                                          <p:attrName>style.visibility</p:attrName>
                                        </p:attrNameLst>
                                      </p:cBhvr>
                                      <p:to>
                                        <p:strVal val="visible"/>
                                      </p:to>
                                    </p:set>
                                    <p:anim calcmode="lin" valueType="num">
                                      <p:cBhvr additive="base">
                                        <p:cTn id="72" dur="500" fill="hold"/>
                                        <p:tgtEl>
                                          <p:spTgt spid="32"/>
                                        </p:tgtEl>
                                        <p:attrNameLst>
                                          <p:attrName>ppt_x</p:attrName>
                                        </p:attrNameLst>
                                      </p:cBhvr>
                                      <p:tavLst>
                                        <p:tav tm="0">
                                          <p:val>
                                            <p:strVal val="#ppt_x"/>
                                          </p:val>
                                        </p:tav>
                                        <p:tav tm="100000">
                                          <p:val>
                                            <p:strVal val="#ppt_x"/>
                                          </p:val>
                                        </p:tav>
                                      </p:tavLst>
                                    </p:anim>
                                    <p:anim calcmode="lin" valueType="num">
                                      <p:cBhvr additive="base">
                                        <p:cTn id="73" dur="500" fill="hold"/>
                                        <p:tgtEl>
                                          <p:spTgt spid="32"/>
                                        </p:tgtEl>
                                        <p:attrNameLst>
                                          <p:attrName>ppt_y</p:attrName>
                                        </p:attrNameLst>
                                      </p:cBhvr>
                                      <p:tavLst>
                                        <p:tav tm="0">
                                          <p:val>
                                            <p:strVal val="1+#ppt_h/2"/>
                                          </p:val>
                                        </p:tav>
                                        <p:tav tm="100000">
                                          <p:val>
                                            <p:strVal val="#ppt_y"/>
                                          </p:val>
                                        </p:tav>
                                      </p:tavLst>
                                    </p:anim>
                                  </p:childTnLst>
                                </p:cTn>
                              </p:par>
                            </p:childTnLst>
                          </p:cTn>
                        </p:par>
                        <p:par>
                          <p:cTn id="74" fill="hold">
                            <p:stCondLst>
                              <p:cond delay="16750"/>
                            </p:stCondLst>
                            <p:childTnLst>
                              <p:par>
                                <p:cTn id="75" presetID="2" presetClass="entr" presetSubtype="4" fill="hold" nodeType="afterEffect">
                                  <p:stCondLst>
                                    <p:cond delay="750"/>
                                  </p:stCondLst>
                                  <p:childTnLst>
                                    <p:set>
                                      <p:cBhvr>
                                        <p:cTn id="76" dur="1" fill="hold">
                                          <p:stCondLst>
                                            <p:cond delay="0"/>
                                          </p:stCondLst>
                                        </p:cTn>
                                        <p:tgtEl>
                                          <p:spTgt spid="34"/>
                                        </p:tgtEl>
                                        <p:attrNameLst>
                                          <p:attrName>style.visibility</p:attrName>
                                        </p:attrNameLst>
                                      </p:cBhvr>
                                      <p:to>
                                        <p:strVal val="visible"/>
                                      </p:to>
                                    </p:set>
                                    <p:anim calcmode="lin" valueType="num">
                                      <p:cBhvr additive="base">
                                        <p:cTn id="77" dur="500" fill="hold"/>
                                        <p:tgtEl>
                                          <p:spTgt spid="34"/>
                                        </p:tgtEl>
                                        <p:attrNameLst>
                                          <p:attrName>ppt_x</p:attrName>
                                        </p:attrNameLst>
                                      </p:cBhvr>
                                      <p:tavLst>
                                        <p:tav tm="0">
                                          <p:val>
                                            <p:strVal val="#ppt_x"/>
                                          </p:val>
                                        </p:tav>
                                        <p:tav tm="100000">
                                          <p:val>
                                            <p:strVal val="#ppt_x"/>
                                          </p:val>
                                        </p:tav>
                                      </p:tavLst>
                                    </p:anim>
                                    <p:anim calcmode="lin" valueType="num">
                                      <p:cBhvr additive="base">
                                        <p:cTn id="7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0F2F59-7B34-4F33-9748-9C0199510587}"/>
              </a:ext>
            </a:extLst>
          </p:cNvPr>
          <p:cNvSpPr>
            <a:spLocks noGrp="1"/>
          </p:cNvSpPr>
          <p:nvPr>
            <p:ph type="title"/>
          </p:nvPr>
        </p:nvSpPr>
        <p:spPr/>
        <p:txBody>
          <a:bodyPr/>
          <a:lstStyle/>
          <a:p>
            <a:endParaRPr lang="hr-HR" dirty="0"/>
          </a:p>
        </p:txBody>
      </p:sp>
      <p:sp>
        <p:nvSpPr>
          <p:cNvPr id="3" name="Content Placeholder 2">
            <a:extLst>
              <a:ext uri="{FF2B5EF4-FFF2-40B4-BE49-F238E27FC236}">
                <a16:creationId xmlns:a16="http://schemas.microsoft.com/office/drawing/2014/main" xmlns="" id="{DEFDF110-637D-425E-8870-90C184A345EA}"/>
              </a:ext>
            </a:extLst>
          </p:cNvPr>
          <p:cNvSpPr>
            <a:spLocks noGrp="1"/>
          </p:cNvSpPr>
          <p:nvPr>
            <p:ph sz="quarter" idx="13"/>
          </p:nvPr>
        </p:nvSpPr>
        <p:spPr/>
        <p:txBody>
          <a:bodyPr/>
          <a:lstStyle/>
          <a:p>
            <a:r>
              <a:rPr lang="en-US" dirty="0" err="1"/>
              <a:t>Servis</a:t>
            </a:r>
            <a:r>
              <a:rPr lang="en-US" dirty="0"/>
              <a:t> </a:t>
            </a:r>
            <a:r>
              <a:rPr lang="en-US" dirty="0" err="1"/>
              <a:t>i</a:t>
            </a:r>
            <a:r>
              <a:rPr lang="en-US" dirty="0"/>
              <a:t> </a:t>
            </a:r>
            <a:r>
              <a:rPr lang="en-US" dirty="0" smtClean="0"/>
              <a:t>p</a:t>
            </a:r>
            <a:r>
              <a:rPr lang="hr-HR" dirty="0" smtClean="0"/>
              <a:t>Ro</a:t>
            </a:r>
            <a:r>
              <a:rPr lang="en-US" dirty="0" err="1" smtClean="0"/>
              <a:t>daja</a:t>
            </a:r>
            <a:r>
              <a:rPr lang="en-US" dirty="0" smtClean="0"/>
              <a:t> </a:t>
            </a:r>
            <a:r>
              <a:rPr lang="en-US" dirty="0" err="1"/>
              <a:t>računala</a:t>
            </a:r>
            <a:r>
              <a:rPr lang="en-US" dirty="0"/>
              <a:t> </a:t>
            </a:r>
            <a:r>
              <a:rPr lang="en-US" dirty="0" err="1"/>
              <a:t>i</a:t>
            </a:r>
            <a:r>
              <a:rPr lang="en-US" dirty="0"/>
              <a:t> </a:t>
            </a:r>
            <a:r>
              <a:rPr lang="en-US" dirty="0" err="1"/>
              <a:t>računalne</a:t>
            </a:r>
            <a:r>
              <a:rPr lang="en-US" dirty="0"/>
              <a:t> </a:t>
            </a:r>
            <a:r>
              <a:rPr lang="en-US" dirty="0" err="1"/>
              <a:t>opreme</a:t>
            </a:r>
            <a:endParaRPr lang="en-US" dirty="0"/>
          </a:p>
          <a:p>
            <a:r>
              <a:rPr lang="en-US" dirty="0"/>
              <a:t>Rad </a:t>
            </a:r>
            <a:r>
              <a:rPr lang="en-US" dirty="0" err="1"/>
              <a:t>na</a:t>
            </a:r>
            <a:r>
              <a:rPr lang="en-US" dirty="0"/>
              <a:t> </a:t>
            </a:r>
            <a:r>
              <a:rPr lang="en-US" dirty="0" err="1"/>
              <a:t>Različitim</a:t>
            </a:r>
            <a:r>
              <a:rPr lang="en-US" dirty="0"/>
              <a:t> </a:t>
            </a:r>
            <a:r>
              <a:rPr lang="en-US" dirty="0" err="1"/>
              <a:t>projektima</a:t>
            </a:r>
            <a:r>
              <a:rPr lang="en-US" dirty="0"/>
              <a:t> </a:t>
            </a:r>
            <a:endParaRPr lang="hr-HR" dirty="0"/>
          </a:p>
        </p:txBody>
      </p:sp>
      <p:sp>
        <p:nvSpPr>
          <p:cNvPr id="4" name="Slide Number Placeholder 3">
            <a:extLst>
              <a:ext uri="{FF2B5EF4-FFF2-40B4-BE49-F238E27FC236}">
                <a16:creationId xmlns:a16="http://schemas.microsoft.com/office/drawing/2014/main" xmlns="" id="{BF3F3278-B27C-4983-8421-E1AE59AF9AAE}"/>
              </a:ext>
            </a:extLst>
          </p:cNvPr>
          <p:cNvSpPr>
            <a:spLocks noGrp="1"/>
          </p:cNvSpPr>
          <p:nvPr>
            <p:ph type="sldNum" sz="quarter" idx="12"/>
          </p:nvPr>
        </p:nvSpPr>
        <p:spPr/>
        <p:txBody>
          <a:bodyPr/>
          <a:lstStyle/>
          <a:p>
            <a:fld id="{97B5D07E-5231-4141-9E0B-B499B3C1FE66}" type="slidenum">
              <a:rPr lang="hr-HR" smtClean="0"/>
              <a:t>3</a:t>
            </a:fld>
            <a:endParaRPr lang="hr-HR" dirty="0"/>
          </a:p>
        </p:txBody>
      </p:sp>
      <p:pic>
        <p:nvPicPr>
          <p:cNvPr id="10" name="Picture 9" descr="A picture containing object&#10;&#10;Description generated with high confidence">
            <a:extLst>
              <a:ext uri="{FF2B5EF4-FFF2-40B4-BE49-F238E27FC236}">
                <a16:creationId xmlns:a16="http://schemas.microsoft.com/office/drawing/2014/main" xmlns="" id="{4577F2B9-B212-4A2C-85B7-D23DE1A7F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1600" y="3903857"/>
            <a:ext cx="3784599" cy="1336942"/>
          </a:xfrm>
          <a:prstGeom prst="rect">
            <a:avLst/>
          </a:prstGeom>
        </p:spPr>
      </p:pic>
      <p:pic>
        <p:nvPicPr>
          <p:cNvPr id="15" name="Picture 14" descr="A group of people in a room&#10;&#10;Description generated with high confidence">
            <a:extLst>
              <a:ext uri="{FF2B5EF4-FFF2-40B4-BE49-F238E27FC236}">
                <a16:creationId xmlns:a16="http://schemas.microsoft.com/office/drawing/2014/main" xmlns="" id="{CC5EB95F-5BBC-4198-9D81-205E731DA1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1133" y="685800"/>
            <a:ext cx="3285066" cy="2463799"/>
          </a:xfrm>
          <a:prstGeom prst="rect">
            <a:avLst/>
          </a:prstGeom>
        </p:spPr>
      </p:pic>
      <p:pic>
        <p:nvPicPr>
          <p:cNvPr id="19" name="Picture 18" descr="A picture containing indoor, wall, floor, table&#10;&#10;Description generated with high confidence">
            <a:extLst>
              <a:ext uri="{FF2B5EF4-FFF2-40B4-BE49-F238E27FC236}">
                <a16:creationId xmlns:a16="http://schemas.microsoft.com/office/drawing/2014/main" xmlns="" id="{5A362F66-79C1-40DF-ACFD-DE8C2DE8F8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9599" y="3083551"/>
            <a:ext cx="3473693" cy="2605270"/>
          </a:xfrm>
          <a:prstGeom prst="rect">
            <a:avLst/>
          </a:prstGeom>
        </p:spPr>
      </p:pic>
      <p:pic>
        <p:nvPicPr>
          <p:cNvPr id="17" name="Picture 16" descr="A group of people standing in a room&#10;&#10;Description generated with very high confidence">
            <a:extLst>
              <a:ext uri="{FF2B5EF4-FFF2-40B4-BE49-F238E27FC236}">
                <a16:creationId xmlns:a16="http://schemas.microsoft.com/office/drawing/2014/main" xmlns="" id="{EB286A5F-6596-4F44-977F-9DDC1BB287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2220514"/>
            <a:ext cx="2483392" cy="3311189"/>
          </a:xfrm>
          <a:prstGeom prst="rect">
            <a:avLst/>
          </a:prstGeom>
        </p:spPr>
      </p:pic>
    </p:spTree>
    <p:extLst>
      <p:ext uri="{BB962C8B-B14F-4D97-AF65-F5344CB8AC3E}">
        <p14:creationId xmlns:p14="http://schemas.microsoft.com/office/powerpoint/2010/main" val="23233617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1.66667E-6 3.33333E-6 L 0.00039 -0.48287 " pathEditMode="relative" rAng="0" ptsTypes="AA">
                                      <p:cBhvr>
                                        <p:cTn id="6" dur="2000" fill="hold"/>
                                        <p:tgtEl>
                                          <p:spTgt spid="10"/>
                                        </p:tgtEl>
                                        <p:attrNameLst>
                                          <p:attrName>ppt_x</p:attrName>
                                          <p:attrName>ppt_y</p:attrName>
                                        </p:attrNameLst>
                                      </p:cBhvr>
                                      <p:rCtr x="13" y="-24144"/>
                                    </p:animMotion>
                                  </p:childTnLst>
                                </p:cTn>
                              </p:par>
                            </p:childTnLst>
                          </p:cTn>
                        </p:par>
                        <p:par>
                          <p:cTn id="7" fill="hold">
                            <p:stCondLst>
                              <p:cond delay="2000"/>
                            </p:stCondLst>
                            <p:childTnLst>
                              <p:par>
                                <p:cTn id="8" presetID="35" presetClass="path" presetSubtype="0" accel="50000" decel="50000" fill="hold" nodeType="afterEffect">
                                  <p:stCondLst>
                                    <p:cond delay="0"/>
                                  </p:stCondLst>
                                  <p:childTnLst>
                                    <p:animMotion origin="layout" path="M 0.00039 -0.48287 L -0.54127 -0.48635 " pathEditMode="relative" rAng="0" ptsTypes="AA">
                                      <p:cBhvr>
                                        <p:cTn id="9" dur="2000" fill="hold"/>
                                        <p:tgtEl>
                                          <p:spTgt spid="10"/>
                                        </p:tgtEl>
                                        <p:attrNameLst>
                                          <p:attrName>ppt_x</p:attrName>
                                          <p:attrName>ppt_y</p:attrName>
                                        </p:attrNameLst>
                                      </p:cBhvr>
                                      <p:rCtr x="-27083" y="-185"/>
                                    </p:animMotion>
                                  </p:childTnLst>
                                </p:cTn>
                              </p:par>
                            </p:childTnLst>
                          </p:cTn>
                        </p:par>
                        <p:par>
                          <p:cTn id="10" fill="hold">
                            <p:stCondLst>
                              <p:cond delay="4000"/>
                            </p:stCondLst>
                            <p:childTnLst>
                              <p:par>
                                <p:cTn id="11" presetID="10"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par>
                          <p:cTn id="14" fill="hold">
                            <p:stCondLst>
                              <p:cond delay="4500"/>
                            </p:stCondLst>
                            <p:childTnLst>
                              <p:par>
                                <p:cTn id="15" presetID="10" presetClass="entr" presetSubtype="0"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par>
                          <p:cTn id="18" fill="hold">
                            <p:stCondLst>
                              <p:cond delay="5000"/>
                            </p:stCondLst>
                            <p:childTnLst>
                              <p:par>
                                <p:cTn id="19" presetID="2" presetClass="entr" presetSubtype="4" fill="hold" nodeType="afterEffect">
                                  <p:stCondLst>
                                    <p:cond delay="25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par>
                          <p:cTn id="23" fill="hold">
                            <p:stCondLst>
                              <p:cond delay="5750"/>
                            </p:stCondLst>
                            <p:childTnLst>
                              <p:par>
                                <p:cTn id="24" presetID="2" presetClass="entr" presetSubtype="4"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childTnLst>
                          </p:cTn>
                        </p:par>
                        <p:par>
                          <p:cTn id="28" fill="hold">
                            <p:stCondLst>
                              <p:cond delay="6250"/>
                            </p:stCondLst>
                            <p:childTnLst>
                              <p:par>
                                <p:cTn id="29" presetID="2" presetClass="entr" presetSubtype="4"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xmlns="" id="{3408D8B1-7DBD-4440-85C1-4069C53D89B1}"/>
              </a:ext>
            </a:extLst>
          </p:cNvPr>
          <p:cNvSpPr>
            <a:spLocks noGrp="1"/>
          </p:cNvSpPr>
          <p:nvPr>
            <p:ph sz="quarter" idx="14"/>
          </p:nvPr>
        </p:nvSpPr>
        <p:spPr>
          <a:xfrm>
            <a:off x="695739" y="2226365"/>
            <a:ext cx="5085422" cy="3210547"/>
          </a:xfrm>
        </p:spPr>
        <p:txBody>
          <a:bodyPr/>
          <a:lstStyle/>
          <a:p>
            <a:pPr marL="0" indent="0">
              <a:buNone/>
            </a:pPr>
            <a:r>
              <a:rPr lang="en-US"/>
              <a:t>Projekt: fifa turnir</a:t>
            </a:r>
          </a:p>
          <a:p>
            <a:r>
              <a:rPr lang="en-US"/>
              <a:t>Organiziranje turnira</a:t>
            </a:r>
          </a:p>
          <a:p>
            <a:r>
              <a:rPr lang="en-US"/>
              <a:t>Izrada letaka i dizajn web stranice</a:t>
            </a:r>
          </a:p>
          <a:p>
            <a:r>
              <a:rPr lang="en-US"/>
              <a:t>Održavanje turnira</a:t>
            </a:r>
            <a:endParaRPr lang="hr-HR"/>
          </a:p>
        </p:txBody>
      </p:sp>
      <p:sp>
        <p:nvSpPr>
          <p:cNvPr id="11" name="Title 10">
            <a:extLst>
              <a:ext uri="{FF2B5EF4-FFF2-40B4-BE49-F238E27FC236}">
                <a16:creationId xmlns:a16="http://schemas.microsoft.com/office/drawing/2014/main" xmlns="" id="{4F65197B-55B8-4A97-BBAA-8E1ACC98E930}"/>
              </a:ext>
            </a:extLst>
          </p:cNvPr>
          <p:cNvSpPr>
            <a:spLocks noGrp="1"/>
          </p:cNvSpPr>
          <p:nvPr>
            <p:ph type="title"/>
          </p:nvPr>
        </p:nvSpPr>
        <p:spPr/>
        <p:txBody>
          <a:bodyPr/>
          <a:lstStyle/>
          <a:p>
            <a:endParaRPr lang="hr-HR"/>
          </a:p>
        </p:txBody>
      </p:sp>
      <p:pic>
        <p:nvPicPr>
          <p:cNvPr id="7" name="Content Placeholder 6" descr="A picture containing electronics, display, monitor, indoor&#10;&#10;Description generated with very high confidence">
            <a:extLst>
              <a:ext uri="{FF2B5EF4-FFF2-40B4-BE49-F238E27FC236}">
                <a16:creationId xmlns:a16="http://schemas.microsoft.com/office/drawing/2014/main" xmlns="" id="{FB57D43B-25A7-423F-9EBB-EB48A912EA09}"/>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5288376" y="1939387"/>
            <a:ext cx="6217823" cy="3497525"/>
          </a:xfrm>
        </p:spPr>
      </p:pic>
      <p:sp>
        <p:nvSpPr>
          <p:cNvPr id="4" name="Slide Number Placeholder 3">
            <a:extLst>
              <a:ext uri="{FF2B5EF4-FFF2-40B4-BE49-F238E27FC236}">
                <a16:creationId xmlns:a16="http://schemas.microsoft.com/office/drawing/2014/main" xmlns="" id="{B1376748-99CE-4453-B86F-D9D332A911F8}"/>
              </a:ext>
            </a:extLst>
          </p:cNvPr>
          <p:cNvSpPr>
            <a:spLocks noGrp="1"/>
          </p:cNvSpPr>
          <p:nvPr>
            <p:ph type="sldNum" sz="quarter" idx="12"/>
          </p:nvPr>
        </p:nvSpPr>
        <p:spPr/>
        <p:txBody>
          <a:bodyPr/>
          <a:lstStyle/>
          <a:p>
            <a:fld id="{97B5D07E-5231-4141-9E0B-B499B3C1FE66}" type="slidenum">
              <a:rPr lang="hr-HR" smtClean="0"/>
              <a:t>4</a:t>
            </a:fld>
            <a:endParaRPr lang="hr-HR" dirty="0"/>
          </a:p>
        </p:txBody>
      </p:sp>
      <p:pic>
        <p:nvPicPr>
          <p:cNvPr id="5" name="Picture 4" descr="A picture containing object&#10;&#10;Description generated with high confidence">
            <a:extLst>
              <a:ext uri="{FF2B5EF4-FFF2-40B4-BE49-F238E27FC236}">
                <a16:creationId xmlns:a16="http://schemas.microsoft.com/office/drawing/2014/main" xmlns="" id="{4A5DE224-544B-42E2-A955-F4D28423A6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17" y="593311"/>
            <a:ext cx="3784599" cy="1336942"/>
          </a:xfrm>
          <a:prstGeom prst="rect">
            <a:avLst/>
          </a:prstGeom>
        </p:spPr>
      </p:pic>
      <p:pic>
        <p:nvPicPr>
          <p:cNvPr id="9" name="Picture 8" descr="A close up of a piece of paper&#10;&#10;Description generated with high confidence">
            <a:extLst>
              <a:ext uri="{FF2B5EF4-FFF2-40B4-BE49-F238E27FC236}">
                <a16:creationId xmlns:a16="http://schemas.microsoft.com/office/drawing/2014/main" xmlns="" id="{4D763C7D-77EF-464D-B15E-45185DC33C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8437" y="1939387"/>
            <a:ext cx="6217824" cy="3497525"/>
          </a:xfrm>
          <a:prstGeom prst="rect">
            <a:avLst/>
          </a:prstGeom>
        </p:spPr>
      </p:pic>
    </p:spTree>
    <p:extLst>
      <p:ext uri="{BB962C8B-B14F-4D97-AF65-F5344CB8AC3E}">
        <p14:creationId xmlns:p14="http://schemas.microsoft.com/office/powerpoint/2010/main" val="1572781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fade">
                                      <p:cBhvr>
                                        <p:cTn id="11" dur="500"/>
                                        <p:tgtEl>
                                          <p:spTgt spid="12">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fade">
                                      <p:cBhvr>
                                        <p:cTn id="15" dur="500"/>
                                        <p:tgtEl>
                                          <p:spTgt spid="12">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Effect transition="in" filter="fade">
                                      <p:cBhvr>
                                        <p:cTn id="19" dur="500"/>
                                        <p:tgtEl>
                                          <p:spTgt spid="12">
                                            <p:txEl>
                                              <p:pRg st="3" end="3"/>
                                            </p:txEl>
                                          </p:spTgt>
                                        </p:tgtEl>
                                      </p:cBhvr>
                                    </p:animEffect>
                                  </p:childTnLst>
                                </p:cTn>
                              </p:par>
                            </p:childTnLst>
                          </p:cTn>
                        </p:par>
                        <p:par>
                          <p:cTn id="20" fill="hold">
                            <p:stCondLst>
                              <p:cond delay="2000"/>
                            </p:stCondLst>
                            <p:childTnLst>
                              <p:par>
                                <p:cTn id="21" presetID="2" presetClass="entr" presetSubtype="4" fill="hold" nodeType="afterEffect">
                                  <p:stCondLst>
                                    <p:cond delay="25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par>
                          <p:cTn id="25" fill="hold">
                            <p:stCondLst>
                              <p:cond delay="2750"/>
                            </p:stCondLst>
                            <p:childTnLst>
                              <p:par>
                                <p:cTn id="26" presetID="10" presetClass="entr" presetSubtype="0" fill="hold" nodeType="afterEffect">
                                  <p:stCondLst>
                                    <p:cond delay="5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F08004-555B-46C1-A14D-6166EFB4A9B5}"/>
              </a:ext>
            </a:extLst>
          </p:cNvPr>
          <p:cNvSpPr>
            <a:spLocks noGrp="1"/>
          </p:cNvSpPr>
          <p:nvPr>
            <p:ph type="title"/>
          </p:nvPr>
        </p:nvSpPr>
        <p:spPr/>
        <p:txBody>
          <a:bodyPr/>
          <a:lstStyle/>
          <a:p>
            <a:endParaRPr lang="hr-HR" dirty="0"/>
          </a:p>
        </p:txBody>
      </p:sp>
      <p:pic>
        <p:nvPicPr>
          <p:cNvPr id="8" name="Content Placeholder 7" descr="A close up of a computer&#10;&#10;Description generated with high confidence">
            <a:extLst>
              <a:ext uri="{FF2B5EF4-FFF2-40B4-BE49-F238E27FC236}">
                <a16:creationId xmlns:a16="http://schemas.microsoft.com/office/drawing/2014/main" xmlns="" id="{25D97DD5-5004-4DBF-9B3E-03A7F62DF4CE}"/>
              </a:ext>
            </a:extLst>
          </p:cNvPr>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1109317" y="2063750"/>
            <a:ext cx="6816083" cy="3311525"/>
          </a:xfrm>
        </p:spPr>
      </p:pic>
      <p:sp>
        <p:nvSpPr>
          <p:cNvPr id="4" name="Slide Number Placeholder 3">
            <a:extLst>
              <a:ext uri="{FF2B5EF4-FFF2-40B4-BE49-F238E27FC236}">
                <a16:creationId xmlns:a16="http://schemas.microsoft.com/office/drawing/2014/main" xmlns="" id="{F1F9BB7E-4FA9-4035-B025-76C298D6C481}"/>
              </a:ext>
            </a:extLst>
          </p:cNvPr>
          <p:cNvSpPr>
            <a:spLocks noGrp="1"/>
          </p:cNvSpPr>
          <p:nvPr>
            <p:ph type="sldNum" sz="quarter" idx="12"/>
          </p:nvPr>
        </p:nvSpPr>
        <p:spPr/>
        <p:txBody>
          <a:bodyPr/>
          <a:lstStyle/>
          <a:p>
            <a:fld id="{97B5D07E-5231-4141-9E0B-B499B3C1FE66}" type="slidenum">
              <a:rPr lang="hr-HR" smtClean="0"/>
              <a:t>5</a:t>
            </a:fld>
            <a:endParaRPr lang="hr-HR" dirty="0"/>
          </a:p>
        </p:txBody>
      </p:sp>
      <p:pic>
        <p:nvPicPr>
          <p:cNvPr id="6" name="Picture 5" descr="A picture containing object&#10;&#10;Description generated with high confidence">
            <a:extLst>
              <a:ext uri="{FF2B5EF4-FFF2-40B4-BE49-F238E27FC236}">
                <a16:creationId xmlns:a16="http://schemas.microsoft.com/office/drawing/2014/main" xmlns="" id="{40371EB4-1321-4144-AEED-02A2111E5E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317" y="593311"/>
            <a:ext cx="3784599" cy="1336942"/>
          </a:xfrm>
          <a:prstGeom prst="rect">
            <a:avLst/>
          </a:prstGeom>
        </p:spPr>
      </p:pic>
      <p:pic>
        <p:nvPicPr>
          <p:cNvPr id="10" name="Picture 9" descr="A close up of a sign&#10;&#10;Description generated with very high confidence">
            <a:extLst>
              <a:ext uri="{FF2B5EF4-FFF2-40B4-BE49-F238E27FC236}">
                <a16:creationId xmlns:a16="http://schemas.microsoft.com/office/drawing/2014/main" xmlns="" id="{1181C60B-ECD5-4292-A14B-7788D267D4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0519" y="701675"/>
            <a:ext cx="2261493" cy="4673600"/>
          </a:xfrm>
          <a:prstGeom prst="rect">
            <a:avLst/>
          </a:prstGeom>
        </p:spPr>
      </p:pic>
    </p:spTree>
    <p:extLst>
      <p:ext uri="{BB962C8B-B14F-4D97-AF65-F5344CB8AC3E}">
        <p14:creationId xmlns:p14="http://schemas.microsoft.com/office/powerpoint/2010/main" val="1694437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50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2AD99B-2873-40F8-8EAE-632B8B3C45ED}"/>
              </a:ext>
            </a:extLst>
          </p:cNvPr>
          <p:cNvSpPr>
            <a:spLocks noGrp="1"/>
          </p:cNvSpPr>
          <p:nvPr>
            <p:ph type="title"/>
          </p:nvPr>
        </p:nvSpPr>
        <p:spPr/>
        <p:txBody>
          <a:bodyPr/>
          <a:lstStyle/>
          <a:p>
            <a:endParaRPr lang="hr-HR" dirty="0"/>
          </a:p>
        </p:txBody>
      </p:sp>
      <p:pic>
        <p:nvPicPr>
          <p:cNvPr id="7" name="Content Placeholder 6">
            <a:extLst>
              <a:ext uri="{FF2B5EF4-FFF2-40B4-BE49-F238E27FC236}">
                <a16:creationId xmlns:a16="http://schemas.microsoft.com/office/drawing/2014/main" xmlns="" id="{5B8E0CBE-A8C0-4166-AFD1-EB004CECFEAB}"/>
              </a:ext>
            </a:extLst>
          </p:cNvPr>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8172609" y="685800"/>
            <a:ext cx="3333590" cy="4756186"/>
          </a:xfrm>
        </p:spPr>
      </p:pic>
      <p:sp>
        <p:nvSpPr>
          <p:cNvPr id="4" name="Slide Number Placeholder 3">
            <a:extLst>
              <a:ext uri="{FF2B5EF4-FFF2-40B4-BE49-F238E27FC236}">
                <a16:creationId xmlns:a16="http://schemas.microsoft.com/office/drawing/2014/main" xmlns="" id="{E17E6FC2-7601-451A-85FA-CCDDE6A957B9}"/>
              </a:ext>
            </a:extLst>
          </p:cNvPr>
          <p:cNvSpPr>
            <a:spLocks noGrp="1"/>
          </p:cNvSpPr>
          <p:nvPr>
            <p:ph type="sldNum" sz="quarter" idx="12"/>
          </p:nvPr>
        </p:nvSpPr>
        <p:spPr/>
        <p:txBody>
          <a:bodyPr/>
          <a:lstStyle/>
          <a:p>
            <a:fld id="{97B5D07E-5231-4141-9E0B-B499B3C1FE66}" type="slidenum">
              <a:rPr lang="hr-HR" smtClean="0"/>
              <a:t>6</a:t>
            </a:fld>
            <a:endParaRPr lang="hr-HR" dirty="0"/>
          </a:p>
        </p:txBody>
      </p:sp>
      <p:pic>
        <p:nvPicPr>
          <p:cNvPr id="5" name="Picture 4" descr="A picture containing object&#10;&#10;Description generated with high confidence">
            <a:extLst>
              <a:ext uri="{FF2B5EF4-FFF2-40B4-BE49-F238E27FC236}">
                <a16:creationId xmlns:a16="http://schemas.microsoft.com/office/drawing/2014/main" xmlns="" id="{A462FE4D-49EB-4B78-8B60-78D4A30807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317" y="593311"/>
            <a:ext cx="3784599" cy="1336942"/>
          </a:xfrm>
          <a:prstGeom prst="rect">
            <a:avLst/>
          </a:prstGeom>
        </p:spPr>
      </p:pic>
      <p:pic>
        <p:nvPicPr>
          <p:cNvPr id="9" name="Picture 8" descr="A picture containing indoor&#10;&#10;Description generated with very high confidence">
            <a:extLst>
              <a:ext uri="{FF2B5EF4-FFF2-40B4-BE49-F238E27FC236}">
                <a16:creationId xmlns:a16="http://schemas.microsoft.com/office/drawing/2014/main" xmlns="" id="{972BA304-E1E4-4A37-9D80-2EC371D86A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9317" y="2153112"/>
            <a:ext cx="6769462" cy="3288874"/>
          </a:xfrm>
          <a:prstGeom prst="rect">
            <a:avLst/>
          </a:prstGeom>
        </p:spPr>
      </p:pic>
    </p:spTree>
    <p:extLst>
      <p:ext uri="{BB962C8B-B14F-4D97-AF65-F5344CB8AC3E}">
        <p14:creationId xmlns:p14="http://schemas.microsoft.com/office/powerpoint/2010/main" val="1927929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5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0C3F1C-D79C-4C09-BCE2-810985E5CC2C}"/>
              </a:ext>
            </a:extLst>
          </p:cNvPr>
          <p:cNvSpPr>
            <a:spLocks noGrp="1"/>
          </p:cNvSpPr>
          <p:nvPr>
            <p:ph type="title"/>
          </p:nvPr>
        </p:nvSpPr>
        <p:spPr/>
        <p:txBody>
          <a:bodyPr/>
          <a:lstStyle/>
          <a:p>
            <a:endParaRPr lang="hr-HR"/>
          </a:p>
        </p:txBody>
      </p:sp>
      <p:pic>
        <p:nvPicPr>
          <p:cNvPr id="11" name="Content Placeholder 10">
            <a:extLst>
              <a:ext uri="{FF2B5EF4-FFF2-40B4-BE49-F238E27FC236}">
                <a16:creationId xmlns:a16="http://schemas.microsoft.com/office/drawing/2014/main" xmlns="" id="{234E2CC3-3FA1-4D12-9293-E8B806D8C457}"/>
              </a:ext>
            </a:extLst>
          </p:cNvPr>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1460202" y="2063396"/>
            <a:ext cx="2718098" cy="3467927"/>
          </a:xfrm>
        </p:spPr>
      </p:pic>
      <p:sp>
        <p:nvSpPr>
          <p:cNvPr id="4" name="Content Placeholder 3">
            <a:extLst>
              <a:ext uri="{FF2B5EF4-FFF2-40B4-BE49-F238E27FC236}">
                <a16:creationId xmlns:a16="http://schemas.microsoft.com/office/drawing/2014/main" xmlns="" id="{62F033E1-A1A8-44C6-A620-2B6559A5E42E}"/>
              </a:ext>
            </a:extLst>
          </p:cNvPr>
          <p:cNvSpPr>
            <a:spLocks noGrp="1"/>
          </p:cNvSpPr>
          <p:nvPr>
            <p:ph sz="quarter" idx="14"/>
          </p:nvPr>
        </p:nvSpPr>
        <p:spPr/>
        <p:txBody>
          <a:bodyPr/>
          <a:lstStyle/>
          <a:p>
            <a:endParaRPr lang="hr-HR"/>
          </a:p>
        </p:txBody>
      </p:sp>
      <p:sp>
        <p:nvSpPr>
          <p:cNvPr id="5" name="Slide Number Placeholder 4">
            <a:extLst>
              <a:ext uri="{FF2B5EF4-FFF2-40B4-BE49-F238E27FC236}">
                <a16:creationId xmlns:a16="http://schemas.microsoft.com/office/drawing/2014/main" xmlns="" id="{DC578F6C-CDCE-4806-BF9E-7FB3AF552F7D}"/>
              </a:ext>
            </a:extLst>
          </p:cNvPr>
          <p:cNvSpPr>
            <a:spLocks noGrp="1"/>
          </p:cNvSpPr>
          <p:nvPr>
            <p:ph type="sldNum" sz="quarter" idx="12"/>
          </p:nvPr>
        </p:nvSpPr>
        <p:spPr/>
        <p:txBody>
          <a:bodyPr/>
          <a:lstStyle/>
          <a:p>
            <a:fld id="{97B5D07E-5231-4141-9E0B-B499B3C1FE66}" type="slidenum">
              <a:rPr lang="hr-HR" smtClean="0"/>
              <a:t>7</a:t>
            </a:fld>
            <a:endParaRPr lang="hr-HR"/>
          </a:p>
        </p:txBody>
      </p:sp>
      <p:pic>
        <p:nvPicPr>
          <p:cNvPr id="7" name="Picture 6" descr="A picture containing object&#10;&#10;Description generated with high confidence">
            <a:extLst>
              <a:ext uri="{FF2B5EF4-FFF2-40B4-BE49-F238E27FC236}">
                <a16:creationId xmlns:a16="http://schemas.microsoft.com/office/drawing/2014/main" xmlns="" id="{0CE794AD-DAC3-4B6C-92DE-E7982A822E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317" y="593311"/>
            <a:ext cx="3784599" cy="1336942"/>
          </a:xfrm>
          <a:prstGeom prst="rect">
            <a:avLst/>
          </a:prstGeom>
        </p:spPr>
      </p:pic>
      <p:pic>
        <p:nvPicPr>
          <p:cNvPr id="8" name="Picture 7">
            <a:extLst>
              <a:ext uri="{FF2B5EF4-FFF2-40B4-BE49-F238E27FC236}">
                <a16:creationId xmlns:a16="http://schemas.microsoft.com/office/drawing/2014/main" xmlns="" id="{20017102-69F8-4D4B-BF6C-84E74E9B009E}"/>
              </a:ext>
            </a:extLst>
          </p:cNvPr>
          <p:cNvPicPr>
            <a:picLocks noChangeAspect="1"/>
          </p:cNvPicPr>
          <p:nvPr/>
        </p:nvPicPr>
        <p:blipFill>
          <a:blip r:embed="rId5"/>
          <a:stretch>
            <a:fillRect/>
          </a:stretch>
        </p:blipFill>
        <p:spPr>
          <a:xfrm>
            <a:off x="5489240" y="3403671"/>
            <a:ext cx="6096000" cy="2861017"/>
          </a:xfrm>
          <a:prstGeom prst="rect">
            <a:avLst/>
          </a:prstGeom>
        </p:spPr>
      </p:pic>
      <p:pic>
        <p:nvPicPr>
          <p:cNvPr id="9" name="Picture 8">
            <a:extLst>
              <a:ext uri="{FF2B5EF4-FFF2-40B4-BE49-F238E27FC236}">
                <a16:creationId xmlns:a16="http://schemas.microsoft.com/office/drawing/2014/main" xmlns="" id="{F1AD7F16-17BB-4FC7-B90A-F0E991E8A8AE}"/>
              </a:ext>
            </a:extLst>
          </p:cNvPr>
          <p:cNvPicPr>
            <a:picLocks noChangeAspect="1"/>
          </p:cNvPicPr>
          <p:nvPr/>
        </p:nvPicPr>
        <p:blipFill>
          <a:blip r:embed="rId6"/>
          <a:stretch>
            <a:fillRect/>
          </a:stretch>
        </p:blipFill>
        <p:spPr>
          <a:xfrm>
            <a:off x="5489240" y="593311"/>
            <a:ext cx="6096000" cy="2835690"/>
          </a:xfrm>
          <a:prstGeom prst="rect">
            <a:avLst/>
          </a:prstGeom>
        </p:spPr>
      </p:pic>
    </p:spTree>
    <p:extLst>
      <p:ext uri="{BB962C8B-B14F-4D97-AF65-F5344CB8AC3E}">
        <p14:creationId xmlns:p14="http://schemas.microsoft.com/office/powerpoint/2010/main" val="3342259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48D00F-1E57-4367-813B-15ADF9FDDC19}"/>
              </a:ext>
            </a:extLst>
          </p:cNvPr>
          <p:cNvSpPr>
            <a:spLocks noGrp="1"/>
          </p:cNvSpPr>
          <p:nvPr>
            <p:ph type="title"/>
          </p:nvPr>
        </p:nvSpPr>
        <p:spPr/>
        <p:txBody>
          <a:bodyPr/>
          <a:lstStyle/>
          <a:p>
            <a:endParaRPr lang="hr-HR"/>
          </a:p>
        </p:txBody>
      </p:sp>
      <p:sp>
        <p:nvSpPr>
          <p:cNvPr id="3" name="Content Placeholder 2">
            <a:extLst>
              <a:ext uri="{FF2B5EF4-FFF2-40B4-BE49-F238E27FC236}">
                <a16:creationId xmlns:a16="http://schemas.microsoft.com/office/drawing/2014/main" xmlns="" id="{55A33229-EF7C-4D91-9845-9746811D7C5F}"/>
              </a:ext>
            </a:extLst>
          </p:cNvPr>
          <p:cNvSpPr>
            <a:spLocks noGrp="1"/>
          </p:cNvSpPr>
          <p:nvPr>
            <p:ph sz="quarter" idx="13"/>
          </p:nvPr>
        </p:nvSpPr>
        <p:spPr/>
        <p:txBody>
          <a:bodyPr/>
          <a:lstStyle/>
          <a:p>
            <a:pPr marL="0" indent="0">
              <a:buNone/>
            </a:pPr>
            <a:r>
              <a:rPr lang="en-US"/>
              <a:t>projekt: parking za osobe s invaliditetom</a:t>
            </a:r>
          </a:p>
          <a:p>
            <a:r>
              <a:rPr lang="en-US"/>
              <a:t>Izrada letaka</a:t>
            </a:r>
          </a:p>
          <a:p>
            <a:r>
              <a:rPr lang="en-US"/>
              <a:t>Dizajn web stranice</a:t>
            </a:r>
          </a:p>
          <a:p>
            <a:endParaRPr lang="hr-HR"/>
          </a:p>
        </p:txBody>
      </p:sp>
      <p:sp>
        <p:nvSpPr>
          <p:cNvPr id="4" name="Slide Number Placeholder 3">
            <a:extLst>
              <a:ext uri="{FF2B5EF4-FFF2-40B4-BE49-F238E27FC236}">
                <a16:creationId xmlns:a16="http://schemas.microsoft.com/office/drawing/2014/main" xmlns="" id="{A6AD4E56-932B-4081-8E66-2C007C3115CA}"/>
              </a:ext>
            </a:extLst>
          </p:cNvPr>
          <p:cNvSpPr>
            <a:spLocks noGrp="1"/>
          </p:cNvSpPr>
          <p:nvPr>
            <p:ph type="sldNum" sz="quarter" idx="12"/>
          </p:nvPr>
        </p:nvSpPr>
        <p:spPr/>
        <p:txBody>
          <a:bodyPr/>
          <a:lstStyle/>
          <a:p>
            <a:fld id="{97B5D07E-5231-4141-9E0B-B499B3C1FE66}" type="slidenum">
              <a:rPr lang="hr-HR" smtClean="0"/>
              <a:t>8</a:t>
            </a:fld>
            <a:endParaRPr lang="hr-HR"/>
          </a:p>
        </p:txBody>
      </p:sp>
      <p:pic>
        <p:nvPicPr>
          <p:cNvPr id="5" name="Picture 4" descr="A picture containing object&#10;&#10;Description generated with high confidence">
            <a:extLst>
              <a:ext uri="{FF2B5EF4-FFF2-40B4-BE49-F238E27FC236}">
                <a16:creationId xmlns:a16="http://schemas.microsoft.com/office/drawing/2014/main" xmlns="" id="{D3AB08BB-4C7E-4925-9C09-9DCF246279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17" y="593311"/>
            <a:ext cx="3784599" cy="1336942"/>
          </a:xfrm>
          <a:prstGeom prst="rect">
            <a:avLst/>
          </a:prstGeom>
        </p:spPr>
      </p:pic>
      <p:pic>
        <p:nvPicPr>
          <p:cNvPr id="7" name="Picture 6" descr="A screenshot of a computer&#10;&#10;Description generated with very high confidence">
            <a:extLst>
              <a:ext uri="{FF2B5EF4-FFF2-40B4-BE49-F238E27FC236}">
                <a16:creationId xmlns:a16="http://schemas.microsoft.com/office/drawing/2014/main" xmlns="" id="{CC7833AA-E8CB-402C-9DBE-92E874D71D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774" y="3253132"/>
            <a:ext cx="5208104" cy="2121453"/>
          </a:xfrm>
          <a:prstGeom prst="rect">
            <a:avLst/>
          </a:prstGeom>
        </p:spPr>
      </p:pic>
      <p:pic>
        <p:nvPicPr>
          <p:cNvPr id="9" name="Picture 8">
            <a:extLst>
              <a:ext uri="{FF2B5EF4-FFF2-40B4-BE49-F238E27FC236}">
                <a16:creationId xmlns:a16="http://schemas.microsoft.com/office/drawing/2014/main" xmlns="" id="{FA1399A5-6A80-4470-B6D4-551BF25326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6295" y="1082608"/>
            <a:ext cx="2207728" cy="4674726"/>
          </a:xfrm>
          <a:prstGeom prst="rect">
            <a:avLst/>
          </a:prstGeom>
        </p:spPr>
      </p:pic>
    </p:spTree>
    <p:extLst>
      <p:ext uri="{BB962C8B-B14F-4D97-AF65-F5344CB8AC3E}">
        <p14:creationId xmlns:p14="http://schemas.microsoft.com/office/powerpoint/2010/main" val="31314570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50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20D117-AD5E-442C-958B-914C9F1FCC74}"/>
              </a:ext>
            </a:extLst>
          </p:cNvPr>
          <p:cNvSpPr>
            <a:spLocks noGrp="1"/>
          </p:cNvSpPr>
          <p:nvPr>
            <p:ph type="title"/>
          </p:nvPr>
        </p:nvSpPr>
        <p:spPr/>
        <p:txBody>
          <a:bodyPr/>
          <a:lstStyle/>
          <a:p>
            <a:endParaRPr lang="hr-HR" dirty="0"/>
          </a:p>
        </p:txBody>
      </p:sp>
      <p:pic>
        <p:nvPicPr>
          <p:cNvPr id="8" name="Content Placeholder 7" descr="A screenshot of a social media post&#10;&#10;Description generated with very high confidence">
            <a:extLst>
              <a:ext uri="{FF2B5EF4-FFF2-40B4-BE49-F238E27FC236}">
                <a16:creationId xmlns:a16="http://schemas.microsoft.com/office/drawing/2014/main" xmlns="" id="{0345EC6F-B1DE-47BA-9E11-6BA693693613}"/>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167467" y="2063750"/>
            <a:ext cx="7416800" cy="3467923"/>
          </a:xfrm>
        </p:spPr>
      </p:pic>
      <p:sp>
        <p:nvSpPr>
          <p:cNvPr id="4" name="Slide Number Placeholder 3">
            <a:extLst>
              <a:ext uri="{FF2B5EF4-FFF2-40B4-BE49-F238E27FC236}">
                <a16:creationId xmlns:a16="http://schemas.microsoft.com/office/drawing/2014/main" xmlns="" id="{63AF9E5C-8D82-4425-AE9D-065DD45C5561}"/>
              </a:ext>
            </a:extLst>
          </p:cNvPr>
          <p:cNvSpPr>
            <a:spLocks noGrp="1"/>
          </p:cNvSpPr>
          <p:nvPr>
            <p:ph type="sldNum" sz="quarter" idx="12"/>
          </p:nvPr>
        </p:nvSpPr>
        <p:spPr/>
        <p:txBody>
          <a:bodyPr/>
          <a:lstStyle/>
          <a:p>
            <a:fld id="{97B5D07E-5231-4141-9E0B-B499B3C1FE66}" type="slidenum">
              <a:rPr lang="hr-HR" smtClean="0"/>
              <a:t>9</a:t>
            </a:fld>
            <a:endParaRPr lang="hr-HR" dirty="0"/>
          </a:p>
        </p:txBody>
      </p:sp>
      <p:pic>
        <p:nvPicPr>
          <p:cNvPr id="5" name="Picture 4" descr="A picture containing object&#10;&#10;Description generated with high confidence">
            <a:extLst>
              <a:ext uri="{FF2B5EF4-FFF2-40B4-BE49-F238E27FC236}">
                <a16:creationId xmlns:a16="http://schemas.microsoft.com/office/drawing/2014/main" xmlns="" id="{07CCE3A4-1C9F-43DD-A9FD-DDEFBEF052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17" y="593311"/>
            <a:ext cx="3784599" cy="1336942"/>
          </a:xfrm>
          <a:prstGeom prst="rect">
            <a:avLst/>
          </a:prstGeom>
        </p:spPr>
      </p:pic>
      <p:pic>
        <p:nvPicPr>
          <p:cNvPr id="10" name="Picture 9" descr="A screenshot of a social media post&#10;&#10;Description generated with very high confidence">
            <a:extLst>
              <a:ext uri="{FF2B5EF4-FFF2-40B4-BE49-F238E27FC236}">
                <a16:creationId xmlns:a16="http://schemas.microsoft.com/office/drawing/2014/main" xmlns="" id="{41CCF498-6CC1-438B-B1D3-CD5EBDCA10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7467" y="2063426"/>
            <a:ext cx="7416800" cy="3467923"/>
          </a:xfrm>
          <a:prstGeom prst="rect">
            <a:avLst/>
          </a:prstGeom>
        </p:spPr>
      </p:pic>
      <p:pic>
        <p:nvPicPr>
          <p:cNvPr id="12" name="Picture 11" descr="A screenshot of a social media post&#10;&#10;Description generated with very high confidence">
            <a:extLst>
              <a:ext uri="{FF2B5EF4-FFF2-40B4-BE49-F238E27FC236}">
                <a16:creationId xmlns:a16="http://schemas.microsoft.com/office/drawing/2014/main" xmlns="" id="{D8AF748B-5C3B-44C6-9197-24FBCFFB5D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7466" y="2063102"/>
            <a:ext cx="7416799" cy="3467922"/>
          </a:xfrm>
          <a:prstGeom prst="rect">
            <a:avLst/>
          </a:prstGeom>
        </p:spPr>
      </p:pic>
      <p:pic>
        <p:nvPicPr>
          <p:cNvPr id="14" name="Picture 13" descr="A screenshot of a social media post&#10;&#10;Description generated with very high confidence">
            <a:extLst>
              <a:ext uri="{FF2B5EF4-FFF2-40B4-BE49-F238E27FC236}">
                <a16:creationId xmlns:a16="http://schemas.microsoft.com/office/drawing/2014/main" xmlns="" id="{E6A15F7F-F298-4AFD-95B4-023A2B231D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7464" y="2078783"/>
            <a:ext cx="7416798" cy="3452241"/>
          </a:xfrm>
          <a:prstGeom prst="rect">
            <a:avLst/>
          </a:prstGeom>
        </p:spPr>
      </p:pic>
      <p:pic>
        <p:nvPicPr>
          <p:cNvPr id="16" name="Picture 15" descr="A screenshot of a social media post&#10;&#10;Description generated with very high confidence">
            <a:extLst>
              <a:ext uri="{FF2B5EF4-FFF2-40B4-BE49-F238E27FC236}">
                <a16:creationId xmlns:a16="http://schemas.microsoft.com/office/drawing/2014/main" xmlns="" id="{542012EE-1319-4347-8899-5ABC643A39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7460" y="2062453"/>
            <a:ext cx="7416797" cy="3468571"/>
          </a:xfrm>
          <a:prstGeom prst="rect">
            <a:avLst/>
          </a:prstGeom>
        </p:spPr>
      </p:pic>
    </p:spTree>
    <p:extLst>
      <p:ext uri="{BB962C8B-B14F-4D97-AF65-F5344CB8AC3E}">
        <p14:creationId xmlns:p14="http://schemas.microsoft.com/office/powerpoint/2010/main" val="961116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750"/>
                            </p:stCondLst>
                            <p:childTnLst>
                              <p:par>
                                <p:cTn id="9" presetID="1" presetClass="entr" presetSubtype="0" fill="hold" nodeType="afterEffect">
                                  <p:stCondLst>
                                    <p:cond delay="1500"/>
                                  </p:stCondLst>
                                  <p:childTnLst>
                                    <p:set>
                                      <p:cBhvr>
                                        <p:cTn id="10" dur="1" fill="hold">
                                          <p:stCondLst>
                                            <p:cond delay="0"/>
                                          </p:stCondLst>
                                        </p:cTn>
                                        <p:tgtEl>
                                          <p:spTgt spid="10"/>
                                        </p:tgtEl>
                                        <p:attrNameLst>
                                          <p:attrName>style.visibility</p:attrName>
                                        </p:attrNameLst>
                                      </p:cBhvr>
                                      <p:to>
                                        <p:strVal val="visible"/>
                                      </p:to>
                                    </p:set>
                                  </p:childTnLst>
                                </p:cTn>
                              </p:par>
                            </p:childTnLst>
                          </p:cTn>
                        </p:par>
                        <p:par>
                          <p:cTn id="11" fill="hold">
                            <p:stCondLst>
                              <p:cond delay="2250"/>
                            </p:stCondLst>
                            <p:childTnLst>
                              <p:par>
                                <p:cTn id="12" presetID="1" presetClass="entr" presetSubtype="0" fill="hold" nodeType="afterEffect">
                                  <p:stCondLst>
                                    <p:cond delay="1500"/>
                                  </p:stCondLst>
                                  <p:childTnLst>
                                    <p:set>
                                      <p:cBhvr>
                                        <p:cTn id="13" dur="1" fill="hold">
                                          <p:stCondLst>
                                            <p:cond delay="0"/>
                                          </p:stCondLst>
                                        </p:cTn>
                                        <p:tgtEl>
                                          <p:spTgt spid="12"/>
                                        </p:tgtEl>
                                        <p:attrNameLst>
                                          <p:attrName>style.visibility</p:attrName>
                                        </p:attrNameLst>
                                      </p:cBhvr>
                                      <p:to>
                                        <p:strVal val="visible"/>
                                      </p:to>
                                    </p:set>
                                  </p:childTnLst>
                                </p:cTn>
                              </p:par>
                            </p:childTnLst>
                          </p:cTn>
                        </p:par>
                        <p:par>
                          <p:cTn id="14" fill="hold">
                            <p:stCondLst>
                              <p:cond delay="3750"/>
                            </p:stCondLst>
                            <p:childTnLst>
                              <p:par>
                                <p:cTn id="15" presetID="1" presetClass="entr" presetSubtype="0" fill="hold" nodeType="afterEffect">
                                  <p:stCondLst>
                                    <p:cond delay="1500"/>
                                  </p:stCondLst>
                                  <p:childTnLst>
                                    <p:set>
                                      <p:cBhvr>
                                        <p:cTn id="16" dur="1" fill="hold">
                                          <p:stCondLst>
                                            <p:cond delay="0"/>
                                          </p:stCondLst>
                                        </p:cTn>
                                        <p:tgtEl>
                                          <p:spTgt spid="14"/>
                                        </p:tgtEl>
                                        <p:attrNameLst>
                                          <p:attrName>style.visibility</p:attrName>
                                        </p:attrNameLst>
                                      </p:cBhvr>
                                      <p:to>
                                        <p:strVal val="visible"/>
                                      </p:to>
                                    </p:set>
                                  </p:childTnLst>
                                </p:cTn>
                              </p:par>
                            </p:childTnLst>
                          </p:cTn>
                        </p:par>
                        <p:par>
                          <p:cTn id="17" fill="hold">
                            <p:stCondLst>
                              <p:cond delay="5250"/>
                            </p:stCondLst>
                            <p:childTnLst>
                              <p:par>
                                <p:cTn id="18" presetID="1" presetClass="entr" presetSubtype="0" fill="hold" nodeType="afterEffect">
                                  <p:stCondLst>
                                    <p:cond delay="150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346492"/>
      </a:accent1>
      <a:accent2>
        <a:srgbClr val="6DA5D4"/>
      </a:accent2>
      <a:accent3>
        <a:srgbClr val="538C79"/>
      </a:accent3>
      <a:accent4>
        <a:srgbClr val="93B75D"/>
      </a:accent4>
      <a:accent5>
        <a:srgbClr val="DEB050"/>
      </a:accent5>
      <a:accent6>
        <a:srgbClr val="BB5354"/>
      </a:accent6>
      <a:hlink>
        <a:srgbClr val="3289DD"/>
      </a:hlink>
      <a:folHlink>
        <a:srgbClr val="859EB6"/>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E3530EC-BA5B-407C-9B36-00820F39551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TM04033927[[fn=Main Event]]</Template>
  <TotalTime>18362</TotalTime>
  <Words>699</Words>
  <Application>Microsoft Office PowerPoint</Application>
  <PresentationFormat>Widescreen</PresentationFormat>
  <Paragraphs>91</Paragraphs>
  <Slides>26</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Impact</vt:lpstr>
      <vt:lpstr>Main Event</vt:lpstr>
      <vt:lpstr>Stručna praksa učenika Pomorsko-tehničke škole Dubrovnik</vt:lpstr>
      <vt:lpstr>Stručna praksa učenika Pomorsko-tehničke škole Dubrovnik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KUZMAN</dc:creator>
  <cp:lastModifiedBy>ured ravnatelja</cp:lastModifiedBy>
  <cp:revision>56</cp:revision>
  <dcterms:created xsi:type="dcterms:W3CDTF">2018-05-03T07:52:47Z</dcterms:created>
  <dcterms:modified xsi:type="dcterms:W3CDTF">2018-06-12T07:10:12Z</dcterms:modified>
</cp:coreProperties>
</file>